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61"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Lst>
  <p:sldSz cy="5143500" cx="9144000"/>
  <p:notesSz cx="6858000" cy="9144000"/>
  <p:embeddedFontLst>
    <p:embeddedFont>
      <p:font typeface="Josefin Slab"/>
      <p:regular r:id="rId24"/>
      <p:bold r:id="rId25"/>
      <p:italic r:id="rId26"/>
      <p:boldItalic r:id="rId27"/>
    </p:embeddedFont>
    <p:embeddedFont>
      <p:font typeface="Lato"/>
      <p:regular r:id="rId28"/>
      <p:bold r:id="rId29"/>
      <p:italic r:id="rId30"/>
      <p:boldItalic r:id="rId31"/>
    </p:embeddedFont>
    <p:embeddedFont>
      <p:font typeface="Josefin Sans"/>
      <p:regular r:id="rId32"/>
      <p:bold r:id="rId33"/>
      <p:italic r:id="rId34"/>
      <p:boldItalic r:id="rId35"/>
    </p:embeddedFont>
    <p:embeddedFont>
      <p:font typeface="Zilla Slab"/>
      <p:regular r:id="rId36"/>
      <p:bold r:id="rId37"/>
      <p:italic r:id="rId38"/>
    </p:embeddedFont>
    <p:embeddedFont>
      <p:font typeface="Zilla Slab Light"/>
      <p:bold r:id="rId39"/>
      <p:boldItalic r:id="rId40"/>
    </p:embeddedFont>
    <p:embeddedFont>
      <p:font typeface="Josefin Sans SemiBold"/>
      <p:regular r:id="rId41"/>
      <p:bold r:id="rId42"/>
      <p:italic r:id="rId43"/>
      <p:boldItalic r:id="rId44"/>
    </p:embeddedFont>
    <p:embeddedFont>
      <p:font typeface="Open Sans"/>
      <p:regular r:id="rId45"/>
      <p:bold r:id="rId46"/>
      <p:italic r:id="rId47"/>
      <p:boldItalic r:id="rId48"/>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_rels/presentation.xml.rels><?xml version="1.0" encoding="UTF-8" standalone="yes"?><Relationships xmlns="http://schemas.openxmlformats.org/package/2006/relationships"><Relationship Id="rId40" Type="http://schemas.openxmlformats.org/officeDocument/2006/relationships/font" Target="fonts/ZillaSlabLight-boldItalic.fntdata"/><Relationship Id="rId20" Type="http://schemas.openxmlformats.org/officeDocument/2006/relationships/slide" Target="slides/slide16.xml"/><Relationship Id="rId42" Type="http://schemas.openxmlformats.org/officeDocument/2006/relationships/font" Target="fonts/JosefinSansSemiBold-bold.fntdata"/><Relationship Id="rId41" Type="http://schemas.openxmlformats.org/officeDocument/2006/relationships/font" Target="fonts/JosefinSansSemiBold-regular.fntdata"/><Relationship Id="rId22" Type="http://schemas.openxmlformats.org/officeDocument/2006/relationships/slide" Target="slides/slide18.xml"/><Relationship Id="rId44" Type="http://schemas.openxmlformats.org/officeDocument/2006/relationships/font" Target="fonts/JosefinSansSemiBold-boldItalic.fntdata"/><Relationship Id="rId21" Type="http://schemas.openxmlformats.org/officeDocument/2006/relationships/slide" Target="slides/slide17.xml"/><Relationship Id="rId43" Type="http://schemas.openxmlformats.org/officeDocument/2006/relationships/font" Target="fonts/JosefinSansSemiBold-italic.fntdata"/><Relationship Id="rId24" Type="http://schemas.openxmlformats.org/officeDocument/2006/relationships/font" Target="fonts/JosefinSlab-regular.fntdata"/><Relationship Id="rId46" Type="http://schemas.openxmlformats.org/officeDocument/2006/relationships/font" Target="fonts/OpenSans-bold.fntdata"/><Relationship Id="rId23" Type="http://schemas.openxmlformats.org/officeDocument/2006/relationships/slide" Target="slides/slide19.xml"/><Relationship Id="rId45" Type="http://schemas.openxmlformats.org/officeDocument/2006/relationships/font" Target="fonts/OpenSans-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JosefinSlab-italic.fntdata"/><Relationship Id="rId48" Type="http://schemas.openxmlformats.org/officeDocument/2006/relationships/font" Target="fonts/OpenSans-boldItalic.fntdata"/><Relationship Id="rId25" Type="http://schemas.openxmlformats.org/officeDocument/2006/relationships/font" Target="fonts/JosefinSlab-bold.fntdata"/><Relationship Id="rId47" Type="http://schemas.openxmlformats.org/officeDocument/2006/relationships/font" Target="fonts/OpenSans-italic.fntdata"/><Relationship Id="rId28" Type="http://schemas.openxmlformats.org/officeDocument/2006/relationships/font" Target="fonts/Lato-regular.fntdata"/><Relationship Id="rId27" Type="http://schemas.openxmlformats.org/officeDocument/2006/relationships/font" Target="fonts/JosefinSlab-boldItalic.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Lato-bold.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7.xml"/><Relationship Id="rId33" Type="http://schemas.openxmlformats.org/officeDocument/2006/relationships/font" Target="fonts/JosefinSans-bold.fntdata"/><Relationship Id="rId10" Type="http://schemas.openxmlformats.org/officeDocument/2006/relationships/slide" Target="slides/slide6.xml"/><Relationship Id="rId32" Type="http://schemas.openxmlformats.org/officeDocument/2006/relationships/font" Target="fonts/JosefinSans-regular.fntdata"/><Relationship Id="rId13" Type="http://schemas.openxmlformats.org/officeDocument/2006/relationships/slide" Target="slides/slide9.xml"/><Relationship Id="rId35" Type="http://schemas.openxmlformats.org/officeDocument/2006/relationships/font" Target="fonts/JosefinSans-boldItalic.fntdata"/><Relationship Id="rId12" Type="http://schemas.openxmlformats.org/officeDocument/2006/relationships/slide" Target="slides/slide8.xml"/><Relationship Id="rId34" Type="http://schemas.openxmlformats.org/officeDocument/2006/relationships/font" Target="fonts/JosefinSans-italic.fntdata"/><Relationship Id="rId15" Type="http://schemas.openxmlformats.org/officeDocument/2006/relationships/slide" Target="slides/slide11.xml"/><Relationship Id="rId37" Type="http://schemas.openxmlformats.org/officeDocument/2006/relationships/font" Target="fonts/ZillaSlab-bold.fntdata"/><Relationship Id="rId14" Type="http://schemas.openxmlformats.org/officeDocument/2006/relationships/slide" Target="slides/slide10.xml"/><Relationship Id="rId36" Type="http://schemas.openxmlformats.org/officeDocument/2006/relationships/font" Target="fonts/ZillaSlab-regular.fntdata"/><Relationship Id="rId17" Type="http://schemas.openxmlformats.org/officeDocument/2006/relationships/slide" Target="slides/slide13.xml"/><Relationship Id="rId39" Type="http://schemas.openxmlformats.org/officeDocument/2006/relationships/font" Target="fonts/ZillaSlabLight-bold.fntdata"/><Relationship Id="rId16" Type="http://schemas.openxmlformats.org/officeDocument/2006/relationships/slide" Target="slides/slide12.xml"/><Relationship Id="rId38" Type="http://schemas.openxmlformats.org/officeDocument/2006/relationships/font" Target="fonts/ZillaSlab-italic.fntdata"/><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6" name="Shape 106"/>
        <p:cNvGrpSpPr/>
        <p:nvPr/>
      </p:nvGrpSpPr>
      <p:grpSpPr>
        <a:xfrm>
          <a:off x="0" y="0"/>
          <a:ext cx="0" cy="0"/>
          <a:chOff x="0" y="0"/>
          <a:chExt cx="0" cy="0"/>
        </a:xfrm>
      </p:grpSpPr>
      <p:sp>
        <p:nvSpPr>
          <p:cNvPr id="107" name="Google Shape;107;g578575d214_3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578575d214_3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650">
                <a:solidFill>
                  <a:schemeClr val="dk1"/>
                </a:solidFill>
                <a:highlight>
                  <a:schemeClr val="lt1"/>
                </a:highlight>
                <a:latin typeface="Open Sans"/>
                <a:ea typeface="Open Sans"/>
                <a:cs typeface="Open Sans"/>
                <a:sym typeface="Open Sans"/>
              </a:rPr>
              <a:t>Hi guys, thank you all for attending. </a:t>
            </a:r>
            <a:br>
              <a:rPr lang="es" sz="1650">
                <a:solidFill>
                  <a:schemeClr val="dk1"/>
                </a:solidFill>
                <a:highlight>
                  <a:schemeClr val="lt1"/>
                </a:highlight>
                <a:latin typeface="Open Sans"/>
                <a:ea typeface="Open Sans"/>
                <a:cs typeface="Open Sans"/>
                <a:sym typeface="Open Sans"/>
              </a:rPr>
            </a:br>
            <a:r>
              <a:rPr lang="es" sz="1650">
                <a:solidFill>
                  <a:schemeClr val="dk1"/>
                </a:solidFill>
                <a:highlight>
                  <a:schemeClr val="lt1"/>
                </a:highlight>
                <a:latin typeface="Open Sans"/>
                <a:ea typeface="Open Sans"/>
                <a:cs typeface="Open Sans"/>
                <a:sym typeface="Open Sans"/>
              </a:rPr>
              <a:t>This presentation is to talk about chain of responsibility design pattern as part of patterns-box talk.</a:t>
            </a:r>
            <a:endParaRPr sz="1650">
              <a:solidFill>
                <a:schemeClr val="dk1"/>
              </a:solidFill>
              <a:highlight>
                <a:schemeClr val="lt1"/>
              </a:highlight>
              <a:latin typeface="Open Sans"/>
              <a:ea typeface="Open Sans"/>
              <a:cs typeface="Open Sans"/>
              <a:sym typeface="Open Sans"/>
            </a:endParaRPr>
          </a:p>
          <a:p>
            <a:pPr indent="0" lvl="0" marL="0" rtl="0" algn="l">
              <a:spcBef>
                <a:spcPts val="0"/>
              </a:spcBef>
              <a:spcAft>
                <a:spcPts val="0"/>
              </a:spcAft>
              <a:buClr>
                <a:schemeClr val="dk1"/>
              </a:buClr>
              <a:buSzPts val="1100"/>
              <a:buFont typeface="Arial"/>
              <a:buNone/>
            </a:pPr>
            <a:r>
              <a:t/>
            </a:r>
            <a:endParaRPr sz="1650">
              <a:solidFill>
                <a:schemeClr val="dk1"/>
              </a:solidFill>
              <a:highlight>
                <a:schemeClr val="lt1"/>
              </a:highlight>
              <a:latin typeface="Open Sans"/>
              <a:ea typeface="Open Sans"/>
              <a:cs typeface="Open Sans"/>
              <a:sym typeface="Open Sans"/>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71" name="Shape 271"/>
        <p:cNvGrpSpPr/>
        <p:nvPr/>
      </p:nvGrpSpPr>
      <p:grpSpPr>
        <a:xfrm>
          <a:off x="0" y="0"/>
          <a:ext cx="0" cy="0"/>
          <a:chOff x="0" y="0"/>
          <a:chExt cx="0" cy="0"/>
        </a:xfrm>
      </p:grpSpPr>
      <p:sp>
        <p:nvSpPr>
          <p:cNvPr id="272" name="Google Shape;272;g6af9d52bd3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3" name="Google Shape;273;g6af9d52bd3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lnSpc>
                <a:spcPct val="150000"/>
              </a:lnSpc>
              <a:spcBef>
                <a:spcPts val="0"/>
              </a:spcBef>
              <a:spcAft>
                <a:spcPts val="0"/>
              </a:spcAft>
              <a:buNone/>
            </a:pPr>
            <a:r>
              <a:rPr lang="es">
                <a:solidFill>
                  <a:schemeClr val="dk1"/>
                </a:solidFill>
              </a:rPr>
              <a:t>Now let’s, translate what we talked about to an architecture diagram:</a:t>
            </a:r>
            <a:endParaRPr>
              <a:solidFill>
                <a:schemeClr val="dk1"/>
              </a:solidFill>
            </a:endParaRPr>
          </a:p>
          <a:p>
            <a:pPr indent="-330200" lvl="0" marL="457200" rtl="0" algn="l">
              <a:lnSpc>
                <a:spcPct val="150000"/>
              </a:lnSpc>
              <a:spcBef>
                <a:spcPts val="0"/>
              </a:spcBef>
              <a:spcAft>
                <a:spcPts val="0"/>
              </a:spcAft>
              <a:buClr>
                <a:srgbClr val="666666"/>
              </a:buClr>
              <a:buSzPts val="1600"/>
              <a:buFont typeface="Zilla Slab Light"/>
              <a:buAutoNum type="arabicPeriod"/>
            </a:pPr>
            <a:r>
              <a:rPr b="1" lang="es">
                <a:solidFill>
                  <a:schemeClr val="dk1"/>
                </a:solidFill>
              </a:rPr>
              <a:t>Sender: </a:t>
            </a:r>
            <a:br>
              <a:rPr b="1" lang="es">
                <a:solidFill>
                  <a:schemeClr val="dk1"/>
                </a:solidFill>
              </a:rPr>
            </a:br>
            <a:r>
              <a:rPr lang="es">
                <a:solidFill>
                  <a:schemeClr val="dk1"/>
                </a:solidFill>
              </a:rPr>
              <a:t>On our case this would be our ATM. </a:t>
            </a:r>
            <a:br>
              <a:rPr lang="es">
                <a:solidFill>
                  <a:schemeClr val="dk1"/>
                </a:solidFill>
              </a:rPr>
            </a:br>
            <a:r>
              <a:rPr lang="es">
                <a:solidFill>
                  <a:schemeClr val="dk1"/>
                </a:solidFill>
              </a:rPr>
              <a:t>The sender may compose </a:t>
            </a:r>
            <a:r>
              <a:rPr lang="es">
                <a:solidFill>
                  <a:schemeClr val="dk1"/>
                </a:solidFill>
              </a:rPr>
              <a:t>chains just once or compose them dynamically, depending on the application’s logic. </a:t>
            </a:r>
            <a:br>
              <a:rPr lang="es">
                <a:solidFill>
                  <a:schemeClr val="dk1"/>
                </a:solidFill>
              </a:rPr>
            </a:br>
            <a:r>
              <a:rPr lang="es">
                <a:solidFill>
                  <a:schemeClr val="dk1"/>
                </a:solidFill>
              </a:rPr>
              <a:t>Sender doesn’t know neither </a:t>
            </a:r>
            <a:br>
              <a:rPr lang="es">
                <a:solidFill>
                  <a:schemeClr val="dk1"/>
                </a:solidFill>
              </a:rPr>
            </a:br>
            <a:r>
              <a:rPr lang="es">
                <a:solidFill>
                  <a:schemeClr val="dk1"/>
                </a:solidFill>
              </a:rPr>
              <a:t>- who will received or process the request </a:t>
            </a:r>
            <a:endParaRPr>
              <a:solidFill>
                <a:schemeClr val="dk1"/>
              </a:solidFill>
            </a:endParaRPr>
          </a:p>
          <a:p>
            <a:pPr indent="0" lvl="0" marL="457200" rtl="0" algn="l">
              <a:lnSpc>
                <a:spcPct val="150000"/>
              </a:lnSpc>
              <a:spcBef>
                <a:spcPts val="0"/>
              </a:spcBef>
              <a:spcAft>
                <a:spcPts val="0"/>
              </a:spcAft>
              <a:buNone/>
            </a:pPr>
            <a:r>
              <a:rPr lang="es">
                <a:solidFill>
                  <a:schemeClr val="dk1"/>
                </a:solidFill>
              </a:rPr>
              <a:t> and it only needs to be aware of one handler of the chain. (Not </a:t>
            </a:r>
            <a:r>
              <a:rPr lang="es">
                <a:solidFill>
                  <a:schemeClr val="dk1"/>
                </a:solidFill>
              </a:rPr>
              <a:t>necessarily</a:t>
            </a:r>
            <a:r>
              <a:rPr lang="es">
                <a:solidFill>
                  <a:schemeClr val="dk1"/>
                </a:solidFill>
              </a:rPr>
              <a:t> needs to know the first one) </a:t>
            </a:r>
            <a:endParaRPr>
              <a:solidFill>
                <a:schemeClr val="dk1"/>
              </a:solidFill>
            </a:endParaRPr>
          </a:p>
          <a:p>
            <a:pPr indent="-330200" lvl="0" marL="457200" rtl="0" algn="l">
              <a:lnSpc>
                <a:spcPct val="150000"/>
              </a:lnSpc>
              <a:spcBef>
                <a:spcPts val="0"/>
              </a:spcBef>
              <a:spcAft>
                <a:spcPts val="0"/>
              </a:spcAft>
              <a:buClr>
                <a:srgbClr val="666666"/>
              </a:buClr>
              <a:buSzPts val="1600"/>
              <a:buFont typeface="Zilla Slab Light"/>
              <a:buAutoNum type="arabicPeriod"/>
            </a:pPr>
            <a:r>
              <a:rPr b="1" lang="es">
                <a:solidFill>
                  <a:schemeClr val="dk1"/>
                </a:solidFill>
              </a:rPr>
              <a:t>Concrete handlers </a:t>
            </a:r>
            <a:br>
              <a:rPr b="1" lang="es">
                <a:solidFill>
                  <a:schemeClr val="dk1"/>
                </a:solidFill>
              </a:rPr>
            </a:br>
            <a:r>
              <a:rPr lang="es">
                <a:solidFill>
                  <a:schemeClr val="dk1"/>
                </a:solidFill>
              </a:rPr>
              <a:t>On our case this role is played by the bill handlers. They are the ones who contain the actual code for processing requests. </a:t>
            </a:r>
            <a:br>
              <a:rPr lang="es">
                <a:solidFill>
                  <a:schemeClr val="dk1"/>
                </a:solidFill>
              </a:rPr>
            </a:br>
            <a:r>
              <a:rPr lang="es">
                <a:solidFill>
                  <a:schemeClr val="dk1"/>
                </a:solidFill>
              </a:rPr>
              <a:t>Once receiving a request, each handler must decide whether to process it and, additionally, whether to pass it along the chain or stop it.</a:t>
            </a:r>
            <a:endParaRPr>
              <a:solidFill>
                <a:schemeClr val="dk1"/>
              </a:solidFill>
            </a:endParaRPr>
          </a:p>
          <a:p>
            <a:pPr indent="-330200" lvl="0" marL="457200" rtl="0" algn="l">
              <a:lnSpc>
                <a:spcPct val="150000"/>
              </a:lnSpc>
              <a:spcBef>
                <a:spcPts val="0"/>
              </a:spcBef>
              <a:spcAft>
                <a:spcPts val="0"/>
              </a:spcAft>
              <a:buClr>
                <a:srgbClr val="666666"/>
              </a:buClr>
              <a:buSzPts val="1600"/>
              <a:buFont typeface="Zilla Slab Light"/>
              <a:buAutoNum type="arabicPeriod"/>
            </a:pPr>
            <a:r>
              <a:rPr b="1" lang="es">
                <a:solidFill>
                  <a:schemeClr val="dk1"/>
                </a:solidFill>
              </a:rPr>
              <a:t>Handler: </a:t>
            </a:r>
            <a:r>
              <a:rPr lang="es">
                <a:solidFill>
                  <a:schemeClr val="dk1"/>
                </a:solidFill>
              </a:rPr>
              <a:t>It's an abstraction, common for all concrete handlers. We have one operation for register the next element on the chain and another one for actually process the request.</a:t>
            </a:r>
            <a:endParaRPr>
              <a:solidFill>
                <a:schemeClr val="dk1"/>
              </a:solidFill>
            </a:endParaRPr>
          </a:p>
          <a:p>
            <a:pPr indent="0" lvl="0" marL="457200" rtl="0" algn="l">
              <a:lnSpc>
                <a:spcPct val="150000"/>
              </a:lnSpc>
              <a:spcBef>
                <a:spcPts val="0"/>
              </a:spcBef>
              <a:spcAft>
                <a:spcPts val="0"/>
              </a:spcAft>
              <a:buNone/>
            </a:pPr>
            <a:r>
              <a:t/>
            </a:r>
            <a:endParaRPr>
              <a:solidFill>
                <a:schemeClr val="dk1"/>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8" name="Shape 298"/>
        <p:cNvGrpSpPr/>
        <p:nvPr/>
      </p:nvGrpSpPr>
      <p:grpSpPr>
        <a:xfrm>
          <a:off x="0" y="0"/>
          <a:ext cx="0" cy="0"/>
          <a:chOff x="0" y="0"/>
          <a:chExt cx="0" cy="0"/>
        </a:xfrm>
      </p:grpSpPr>
      <p:sp>
        <p:nvSpPr>
          <p:cNvPr id="299" name="Google Shape;299;g6c946b0ce9_0_1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6c946b0ce9_0_1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s" sz="1600">
                <a:solidFill>
                  <a:schemeClr val="dk2"/>
                </a:solidFill>
                <a:latin typeface="Lato"/>
                <a:ea typeface="Lato"/>
                <a:cs typeface="Lato"/>
                <a:sym typeface="Lato"/>
              </a:rPr>
              <a:t>Let’s see know when would be useful to apply this pattern.</a:t>
            </a:r>
            <a:endParaRPr sz="1600">
              <a:solidFill>
                <a:schemeClr val="dk2"/>
              </a:solidFill>
              <a:latin typeface="Lato"/>
              <a:ea typeface="Lato"/>
              <a:cs typeface="Lato"/>
              <a:sym typeface="Lato"/>
            </a:endParaRPr>
          </a:p>
          <a:p>
            <a:pPr indent="-330200" lvl="0" marL="457200" rtl="0" algn="l">
              <a:lnSpc>
                <a:spcPct val="200000"/>
              </a:lnSpc>
              <a:spcBef>
                <a:spcPts val="1600"/>
              </a:spcBef>
              <a:spcAft>
                <a:spcPts val="0"/>
              </a:spcAft>
              <a:buClr>
                <a:schemeClr val="dk2"/>
              </a:buClr>
              <a:buSzPts val="1600"/>
              <a:buFont typeface="Lato"/>
              <a:buChar char="●"/>
            </a:pPr>
            <a:r>
              <a:rPr lang="es" sz="1600">
                <a:solidFill>
                  <a:schemeClr val="dk2"/>
                </a:solidFill>
                <a:latin typeface="Lato"/>
                <a:ea typeface="Lato"/>
                <a:cs typeface="Lato"/>
                <a:sym typeface="Lato"/>
              </a:rPr>
              <a:t>When we have</a:t>
            </a:r>
            <a:r>
              <a:rPr lang="es" sz="1600">
                <a:solidFill>
                  <a:schemeClr val="dk2"/>
                </a:solidFill>
                <a:latin typeface="Lato"/>
                <a:ea typeface="Lato"/>
                <a:cs typeface="Lato"/>
                <a:sym typeface="Lato"/>
              </a:rPr>
              <a:t> more than one object for process a request</a:t>
            </a:r>
            <a:endParaRPr sz="1600">
              <a:solidFill>
                <a:schemeClr val="dk2"/>
              </a:solidFill>
              <a:latin typeface="Lato"/>
              <a:ea typeface="Lato"/>
              <a:cs typeface="Lato"/>
              <a:sym typeface="Lato"/>
            </a:endParaRPr>
          </a:p>
          <a:p>
            <a:pPr indent="-330200" lvl="0" marL="457200" rtl="0" algn="l">
              <a:lnSpc>
                <a:spcPct val="20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When we need to send a request to one of several objects buut without specifying the receiver explicitly</a:t>
            </a:r>
            <a:endParaRPr sz="1600">
              <a:solidFill>
                <a:schemeClr val="dk2"/>
              </a:solidFill>
              <a:latin typeface="Lato"/>
              <a:ea typeface="Lato"/>
              <a:cs typeface="Lato"/>
              <a:sym typeface="Lato"/>
            </a:endParaRPr>
          </a:p>
          <a:p>
            <a:pPr indent="-330200" lvl="0" marL="457200" rtl="0" algn="l">
              <a:lnSpc>
                <a:spcPct val="20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When the processor of the request should be determined automatically and unknown to the sender</a:t>
            </a:r>
            <a:endParaRPr sz="1600">
              <a:solidFill>
                <a:schemeClr val="dk2"/>
              </a:solidFill>
              <a:latin typeface="Lato"/>
              <a:ea typeface="Lato"/>
              <a:cs typeface="Lato"/>
              <a:sym typeface="Lato"/>
            </a:endParaRPr>
          </a:p>
          <a:p>
            <a:pPr indent="-330200" lvl="0" marL="457200" rtl="0" algn="l">
              <a:lnSpc>
                <a:spcPct val="20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When the set of the handlers can be dynamically defined. It’s pretty easy to accomplish it with this pattern</a:t>
            </a:r>
            <a:endParaRPr sz="1600">
              <a:solidFill>
                <a:schemeClr val="dk2"/>
              </a:solidFill>
              <a:latin typeface="Lato"/>
              <a:ea typeface="Lato"/>
              <a:cs typeface="Lato"/>
              <a:sym typeface="Lato"/>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07" name="Shape 307"/>
        <p:cNvGrpSpPr/>
        <p:nvPr/>
      </p:nvGrpSpPr>
      <p:grpSpPr>
        <a:xfrm>
          <a:off x="0" y="0"/>
          <a:ext cx="0" cy="0"/>
          <a:chOff x="0" y="0"/>
          <a:chExt cx="0" cy="0"/>
        </a:xfrm>
      </p:grpSpPr>
      <p:sp>
        <p:nvSpPr>
          <p:cNvPr id="308" name="Google Shape;308;g6b19ac5f5a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6b19ac5f5a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30200" lvl="0" marL="457200" rtl="0" algn="l">
              <a:lnSpc>
                <a:spcPct val="20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When u</a:t>
            </a:r>
            <a:r>
              <a:rPr lang="es" sz="1600">
                <a:solidFill>
                  <a:schemeClr val="dk2"/>
                </a:solidFill>
                <a:latin typeface="Lato"/>
                <a:ea typeface="Lato"/>
                <a:cs typeface="Lato"/>
                <a:sym typeface="Lato"/>
              </a:rPr>
              <a:t>sing dynamic rules on data processing or validation</a:t>
            </a:r>
            <a:endParaRPr sz="1600">
              <a:solidFill>
                <a:schemeClr val="dk2"/>
              </a:solidFill>
              <a:latin typeface="Lato"/>
              <a:ea typeface="Lato"/>
              <a:cs typeface="Lato"/>
              <a:sym typeface="Lato"/>
            </a:endParaRPr>
          </a:p>
          <a:p>
            <a:pPr indent="-330200" lvl="0" marL="457200" rtl="0" algn="l">
              <a:lnSpc>
                <a:spcPct val="20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When we need process requests in a specific order</a:t>
            </a:r>
            <a:br>
              <a:rPr lang="es" sz="1600">
                <a:solidFill>
                  <a:schemeClr val="dk2"/>
                </a:solidFill>
                <a:latin typeface="Lato"/>
                <a:ea typeface="Lato"/>
                <a:cs typeface="Lato"/>
                <a:sym typeface="Lato"/>
              </a:rPr>
            </a:br>
            <a:r>
              <a:rPr lang="es" sz="1600">
                <a:solidFill>
                  <a:schemeClr val="dk2"/>
                </a:solidFill>
                <a:latin typeface="Lato"/>
                <a:ea typeface="Lato"/>
                <a:cs typeface="Lato"/>
                <a:sym typeface="Lato"/>
              </a:rPr>
              <a:t>It means that a different order will have a different response. </a:t>
            </a:r>
            <a:br>
              <a:rPr lang="es" sz="1600">
                <a:solidFill>
                  <a:schemeClr val="dk2"/>
                </a:solidFill>
                <a:latin typeface="Lato"/>
                <a:ea typeface="Lato"/>
                <a:cs typeface="Lato"/>
                <a:sym typeface="Lato"/>
              </a:rPr>
            </a:br>
            <a:r>
              <a:rPr lang="es" sz="1600">
                <a:solidFill>
                  <a:schemeClr val="dk2"/>
                </a:solidFill>
                <a:latin typeface="Lato"/>
                <a:ea typeface="Lato"/>
                <a:cs typeface="Lato"/>
                <a:sym typeface="Lato"/>
              </a:rPr>
              <a:t>Let’s remember our example. </a:t>
            </a:r>
            <a:br>
              <a:rPr lang="es" sz="1600">
                <a:solidFill>
                  <a:schemeClr val="dk2"/>
                </a:solidFill>
                <a:latin typeface="Lato"/>
                <a:ea typeface="Lato"/>
                <a:cs typeface="Lato"/>
                <a:sym typeface="Lato"/>
              </a:rPr>
            </a:br>
            <a:r>
              <a:rPr lang="es" sz="1600">
                <a:solidFill>
                  <a:schemeClr val="dk2"/>
                </a:solidFill>
                <a:latin typeface="Lato"/>
                <a:ea typeface="Lato"/>
                <a:cs typeface="Lato"/>
                <a:sym typeface="Lato"/>
              </a:rPr>
              <a:t>If the first element on our chain is handler for 50 dollars and we request 160 dollar we will have 3 bills of 50 and 1 bill of 10</a:t>
            </a:r>
            <a:br>
              <a:rPr lang="es" sz="1600">
                <a:solidFill>
                  <a:schemeClr val="dk2"/>
                </a:solidFill>
                <a:latin typeface="Lato"/>
                <a:ea typeface="Lato"/>
                <a:cs typeface="Lato"/>
                <a:sym typeface="Lato"/>
              </a:rPr>
            </a:br>
            <a:r>
              <a:rPr lang="es" sz="1600">
                <a:solidFill>
                  <a:schemeClr val="dk2"/>
                </a:solidFill>
                <a:latin typeface="Lato"/>
                <a:ea typeface="Lato"/>
                <a:cs typeface="Lato"/>
                <a:sym typeface="Lato"/>
              </a:rPr>
              <a:t>But if we place the 10 dollar handler we will get 16 bills of 10</a:t>
            </a:r>
            <a:endParaRPr sz="1600">
              <a:solidFill>
                <a:schemeClr val="dk2"/>
              </a:solidFill>
              <a:latin typeface="Lato"/>
              <a:ea typeface="Lato"/>
              <a:cs typeface="Lato"/>
              <a:sym typeface="Lato"/>
            </a:endParaRPr>
          </a:p>
          <a:p>
            <a:pPr indent="0" lvl="0" marL="0" rtl="0" algn="l">
              <a:lnSpc>
                <a:spcPct val="200000"/>
              </a:lnSpc>
              <a:spcBef>
                <a:spcPts val="1600"/>
              </a:spcBef>
              <a:spcAft>
                <a:spcPts val="0"/>
              </a:spcAft>
              <a:buNone/>
            </a:pPr>
            <a:r>
              <a:t/>
            </a:r>
            <a:endParaRPr sz="1600">
              <a:solidFill>
                <a:schemeClr val="dk2"/>
              </a:solidFill>
              <a:latin typeface="Lato"/>
              <a:ea typeface="Lato"/>
              <a:cs typeface="Lato"/>
              <a:sym typeface="Lato"/>
            </a:endParaRPr>
          </a:p>
          <a:p>
            <a:pPr indent="0" lvl="0" marL="0" rtl="0" algn="l">
              <a:lnSpc>
                <a:spcPct val="200000"/>
              </a:lnSpc>
              <a:spcBef>
                <a:spcPts val="1600"/>
              </a:spcBef>
              <a:spcAft>
                <a:spcPts val="0"/>
              </a:spcAft>
              <a:buNone/>
            </a:pPr>
            <a:r>
              <a:t/>
            </a:r>
            <a:endParaRPr sz="1600">
              <a:solidFill>
                <a:schemeClr val="dk2"/>
              </a:solidFill>
              <a:latin typeface="Lato"/>
              <a:ea typeface="Lato"/>
              <a:cs typeface="Lato"/>
              <a:sym typeface="Lato"/>
            </a:endParaRPr>
          </a:p>
          <a:p>
            <a:pPr indent="0" lvl="0" marL="0" rtl="0" algn="l">
              <a:lnSpc>
                <a:spcPct val="200000"/>
              </a:lnSpc>
              <a:spcBef>
                <a:spcPts val="1600"/>
              </a:spcBef>
              <a:spcAft>
                <a:spcPts val="0"/>
              </a:spcAft>
              <a:buNone/>
            </a:pPr>
            <a:r>
              <a:t/>
            </a:r>
            <a:endParaRPr sz="1600">
              <a:solidFill>
                <a:schemeClr val="dk2"/>
              </a:solidFill>
              <a:latin typeface="Lato"/>
              <a:ea typeface="Lato"/>
              <a:cs typeface="Lato"/>
              <a:sym typeface="Lato"/>
            </a:endParaRPr>
          </a:p>
          <a:p>
            <a:pPr indent="-330200" lvl="0" marL="457200" rtl="0" algn="l">
              <a:lnSpc>
                <a:spcPct val="200000"/>
              </a:lnSpc>
              <a:spcBef>
                <a:spcPts val="1600"/>
              </a:spcBef>
              <a:spcAft>
                <a:spcPts val="0"/>
              </a:spcAft>
              <a:buClr>
                <a:schemeClr val="dk2"/>
              </a:buClr>
              <a:buSzPts val="1600"/>
              <a:buFont typeface="Lato"/>
              <a:buChar char="●"/>
            </a:pPr>
            <a:r>
              <a:rPr lang="es" sz="1600">
                <a:solidFill>
                  <a:schemeClr val="dk2"/>
                </a:solidFill>
                <a:latin typeface="Lato"/>
                <a:ea typeface="Lato"/>
                <a:cs typeface="Lato"/>
                <a:sym typeface="Lato"/>
              </a:rPr>
              <a:t>Request not being handled is an acceptable outcome  because it would be possible that none handler could process the request</a:t>
            </a:r>
            <a:endParaRPr sz="1600">
              <a:solidFill>
                <a:srgbClr val="666666"/>
              </a:solidFill>
              <a:latin typeface="Zilla Slab Light"/>
              <a:ea typeface="Zilla Slab Light"/>
              <a:cs typeface="Zilla Slab Light"/>
              <a:sym typeface="Zilla Slab Light"/>
            </a:endParaRPr>
          </a:p>
          <a:p>
            <a:pPr indent="0" lvl="0" marL="457200" rtl="0" algn="l">
              <a:spcBef>
                <a:spcPts val="1600"/>
              </a:spcBef>
              <a:spcAft>
                <a:spcPts val="0"/>
              </a:spcAft>
              <a:buNone/>
            </a:pPr>
            <a:r>
              <a:rPr lang="es" sz="1150">
                <a:solidFill>
                  <a:srgbClr val="666666"/>
                </a:solidFill>
                <a:highlight>
                  <a:srgbClr val="FFFDFF"/>
                </a:highlight>
                <a:latin typeface="Open Sans"/>
                <a:ea typeface="Open Sans"/>
                <a:cs typeface="Open Sans"/>
                <a:sym typeface="Open Sans"/>
              </a:rPr>
              <a:t>For example, you want to implement a request processing engine in which it will be easy to add support new types, or if necessary, remove them.</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16" name="Shape 316"/>
        <p:cNvGrpSpPr/>
        <p:nvPr/>
      </p:nvGrpSpPr>
      <p:grpSpPr>
        <a:xfrm>
          <a:off x="0" y="0"/>
          <a:ext cx="0" cy="0"/>
          <a:chOff x="0" y="0"/>
          <a:chExt cx="0" cy="0"/>
        </a:xfrm>
      </p:grpSpPr>
      <p:sp>
        <p:nvSpPr>
          <p:cNvPr id="317" name="Google Shape;317;g6c946b0ce9_0_1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8" name="Google Shape;318;g6c946b0ce9_0_1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200000"/>
              </a:lnSpc>
              <a:spcBef>
                <a:spcPts val="0"/>
              </a:spcBef>
              <a:spcAft>
                <a:spcPts val="0"/>
              </a:spcAft>
              <a:buNone/>
            </a:pPr>
            <a:r>
              <a:rPr lang="es" sz="1600">
                <a:solidFill>
                  <a:schemeClr val="dk2"/>
                </a:solidFill>
                <a:latin typeface="Lato"/>
                <a:ea typeface="Lato"/>
                <a:cs typeface="Lato"/>
                <a:sym typeface="Lato"/>
              </a:rPr>
              <a:t>Now let’s see when not to use this pattern</a:t>
            </a:r>
            <a:endParaRPr sz="1600">
              <a:solidFill>
                <a:schemeClr val="dk2"/>
              </a:solidFill>
              <a:latin typeface="Lato"/>
              <a:ea typeface="Lato"/>
              <a:cs typeface="Lato"/>
              <a:sym typeface="Lato"/>
            </a:endParaRPr>
          </a:p>
          <a:p>
            <a:pPr indent="-330200" lvl="0" marL="457200" rtl="0" algn="l">
              <a:lnSpc>
                <a:spcPct val="200000"/>
              </a:lnSpc>
              <a:spcBef>
                <a:spcPts val="1600"/>
              </a:spcBef>
              <a:spcAft>
                <a:spcPts val="0"/>
              </a:spcAft>
              <a:buClr>
                <a:schemeClr val="dk2"/>
              </a:buClr>
              <a:buSzPts val="1600"/>
              <a:buFont typeface="Lato"/>
              <a:buChar char="●"/>
            </a:pPr>
            <a:r>
              <a:rPr lang="es" sz="1600">
                <a:solidFill>
                  <a:schemeClr val="dk2"/>
                </a:solidFill>
                <a:latin typeface="Lato"/>
                <a:ea typeface="Lato"/>
                <a:cs typeface="Lato"/>
                <a:sym typeface="Lato"/>
              </a:rPr>
              <a:t>If e</a:t>
            </a:r>
            <a:r>
              <a:rPr lang="es" sz="1600">
                <a:solidFill>
                  <a:schemeClr val="dk2"/>
                </a:solidFill>
                <a:latin typeface="Lato"/>
                <a:ea typeface="Lato"/>
                <a:cs typeface="Lato"/>
                <a:sym typeface="Lato"/>
              </a:rPr>
              <a:t>ach request is processed by just one handler. Then it’s not worthy to implement this pattern.</a:t>
            </a:r>
            <a:endParaRPr sz="1600">
              <a:solidFill>
                <a:schemeClr val="dk2"/>
              </a:solidFill>
              <a:latin typeface="Lato"/>
              <a:ea typeface="Lato"/>
              <a:cs typeface="Lato"/>
              <a:sym typeface="Lato"/>
            </a:endParaRPr>
          </a:p>
          <a:p>
            <a:pPr indent="-330200" lvl="0" marL="457200" rtl="0" algn="l">
              <a:lnSpc>
                <a:spcPct val="20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Client knows which service object will handle the request</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25" name="Shape 325"/>
        <p:cNvGrpSpPr/>
        <p:nvPr/>
      </p:nvGrpSpPr>
      <p:grpSpPr>
        <a:xfrm>
          <a:off x="0" y="0"/>
          <a:ext cx="0" cy="0"/>
          <a:chOff x="0" y="0"/>
          <a:chExt cx="0" cy="0"/>
        </a:xfrm>
      </p:grpSpPr>
      <p:sp>
        <p:nvSpPr>
          <p:cNvPr id="326" name="Google Shape;326;g7416a46f4b_0_2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7416a46f4b_0_2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Let’s take a look at a sample code</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45" name="Shape 345"/>
        <p:cNvGrpSpPr/>
        <p:nvPr/>
      </p:nvGrpSpPr>
      <p:grpSpPr>
        <a:xfrm>
          <a:off x="0" y="0"/>
          <a:ext cx="0" cy="0"/>
          <a:chOff x="0" y="0"/>
          <a:chExt cx="0" cy="0"/>
        </a:xfrm>
      </p:grpSpPr>
      <p:sp>
        <p:nvSpPr>
          <p:cNvPr id="346" name="Google Shape;346;g6c946b0ce9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7" name="Google Shape;347;g6c946b0ce9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s" sz="1600">
                <a:solidFill>
                  <a:schemeClr val="dk2"/>
                </a:solidFill>
                <a:latin typeface="Lato"/>
                <a:ea typeface="Lato"/>
                <a:cs typeface="Lato"/>
                <a:sym typeface="Lato"/>
              </a:rPr>
              <a:t>Now let’s point out some advantages that comes by applying this pattern</a:t>
            </a:r>
            <a:endParaRPr sz="1600">
              <a:solidFill>
                <a:schemeClr val="dk2"/>
              </a:solidFill>
              <a:latin typeface="Lato"/>
              <a:ea typeface="Lato"/>
              <a:cs typeface="Lato"/>
              <a:sym typeface="Lato"/>
            </a:endParaRPr>
          </a:p>
          <a:p>
            <a:pPr indent="-330200" lvl="0" marL="457200" rtl="0" algn="l">
              <a:lnSpc>
                <a:spcPct val="150000"/>
              </a:lnSpc>
              <a:spcBef>
                <a:spcPts val="1600"/>
              </a:spcBef>
              <a:spcAft>
                <a:spcPts val="0"/>
              </a:spcAft>
              <a:buClr>
                <a:schemeClr val="dk2"/>
              </a:buClr>
              <a:buSzPts val="1600"/>
              <a:buFont typeface="Lato"/>
              <a:buChar char="●"/>
            </a:pPr>
            <a:r>
              <a:rPr lang="es" sz="1600">
                <a:solidFill>
                  <a:schemeClr val="dk2"/>
                </a:solidFill>
                <a:latin typeface="Lato"/>
                <a:ea typeface="Lato"/>
                <a:cs typeface="Lato"/>
                <a:sym typeface="Lato"/>
              </a:rPr>
              <a:t>Improves readability and maintainability</a:t>
            </a:r>
            <a:endParaRPr sz="1600">
              <a:solidFill>
                <a:schemeClr val="dk2"/>
              </a:solidFill>
              <a:latin typeface="Lato"/>
              <a:ea typeface="Lato"/>
              <a:cs typeface="Lato"/>
              <a:sym typeface="Lato"/>
            </a:endParaRPr>
          </a:p>
          <a:p>
            <a:pPr indent="-330200" lvl="0" marL="457200" rtl="0" algn="l">
              <a:lnSpc>
                <a:spcPct val="15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Configuring and reconfiguring a chain hierarchy is easy</a:t>
            </a:r>
            <a:endParaRPr sz="1600">
              <a:solidFill>
                <a:schemeClr val="dk2"/>
              </a:solidFill>
              <a:latin typeface="Lato"/>
              <a:ea typeface="Lato"/>
              <a:cs typeface="Lato"/>
              <a:sym typeface="Lato"/>
            </a:endParaRPr>
          </a:p>
          <a:p>
            <a:pPr indent="-330200" lvl="0" marL="457200" rtl="0" algn="l">
              <a:lnSpc>
                <a:spcPct val="15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Configuring a hierarchy can be done at run time</a:t>
            </a:r>
            <a:endParaRPr sz="1600">
              <a:solidFill>
                <a:schemeClr val="dk2"/>
              </a:solidFill>
              <a:latin typeface="Lato"/>
              <a:ea typeface="Lato"/>
              <a:cs typeface="Lato"/>
              <a:sym typeface="Lato"/>
            </a:endParaRPr>
          </a:p>
          <a:p>
            <a:pPr indent="-330200" lvl="0" marL="457200" rtl="0" algn="l">
              <a:lnSpc>
                <a:spcPct val="15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Single Responsibility Principle.</a:t>
            </a:r>
            <a:endParaRPr sz="1600">
              <a:solidFill>
                <a:schemeClr val="dk2"/>
              </a:solidFill>
              <a:latin typeface="Lato"/>
              <a:ea typeface="Lato"/>
              <a:cs typeface="Lato"/>
              <a:sym typeface="Lato"/>
            </a:endParaRPr>
          </a:p>
          <a:p>
            <a:pPr indent="-330200" lvl="0" marL="457200" rtl="0" algn="l">
              <a:lnSpc>
                <a:spcPct val="15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Open/Closed Principle. </a:t>
            </a:r>
            <a:endParaRPr sz="1600">
              <a:solidFill>
                <a:schemeClr val="dk2"/>
              </a:solidFill>
              <a:latin typeface="Lato"/>
              <a:ea typeface="Lato"/>
              <a:cs typeface="Lato"/>
              <a:sym typeface="Lato"/>
            </a:endParaRPr>
          </a:p>
          <a:p>
            <a:pPr indent="-330200" lvl="0" marL="457200" rtl="0" algn="l">
              <a:lnSpc>
                <a:spcPct val="15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Testability</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4" name="Shape 354"/>
        <p:cNvGrpSpPr/>
        <p:nvPr/>
      </p:nvGrpSpPr>
      <p:grpSpPr>
        <a:xfrm>
          <a:off x="0" y="0"/>
          <a:ext cx="0" cy="0"/>
          <a:chOff x="0" y="0"/>
          <a:chExt cx="0" cy="0"/>
        </a:xfrm>
      </p:grpSpPr>
      <p:sp>
        <p:nvSpPr>
          <p:cNvPr id="355" name="Google Shape;355;g6c946b0ce9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6c946b0ce9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457200" rtl="0" algn="l">
              <a:spcBef>
                <a:spcPts val="0"/>
              </a:spcBef>
              <a:spcAft>
                <a:spcPts val="0"/>
              </a:spcAft>
              <a:buClr>
                <a:schemeClr val="dk1"/>
              </a:buClr>
              <a:buSzPts val="1100"/>
              <a:buFont typeface="Arial"/>
              <a:buNone/>
            </a:pPr>
            <a:r>
              <a:rPr lang="es"/>
              <a:t>On the other hand some disadvantages to be aware of are:</a:t>
            </a:r>
            <a:endParaRPr/>
          </a:p>
          <a:p>
            <a:pPr indent="0" lvl="0" marL="457200" rtl="0" algn="l">
              <a:spcBef>
                <a:spcPts val="0"/>
              </a:spcBef>
              <a:spcAft>
                <a:spcPts val="0"/>
              </a:spcAft>
              <a:buClr>
                <a:schemeClr val="dk1"/>
              </a:buClr>
              <a:buSzPts val="1100"/>
              <a:buFont typeface="Arial"/>
              <a:buNone/>
            </a:pPr>
            <a:br>
              <a:rPr lang="es"/>
            </a:br>
            <a:r>
              <a:rPr lang="es"/>
              <a:t>That </a:t>
            </a:r>
            <a:r>
              <a:rPr lang="es"/>
              <a:t>It can over-complicate an application. That’s why It should not be used with simple logic or a single handler.</a:t>
            </a:r>
            <a:endParaRPr/>
          </a:p>
          <a:p>
            <a:pPr indent="0" lvl="0" marL="457200" rtl="0" algn="l">
              <a:spcBef>
                <a:spcPts val="0"/>
              </a:spcBef>
              <a:spcAft>
                <a:spcPts val="0"/>
              </a:spcAft>
              <a:buClr>
                <a:schemeClr val="dk1"/>
              </a:buClr>
              <a:buSzPts val="1100"/>
              <a:buFont typeface="Arial"/>
              <a:buNone/>
            </a:pPr>
            <a:r>
              <a:t/>
            </a:r>
            <a:endParaRPr/>
          </a:p>
          <a:p>
            <a:pPr indent="0" lvl="0" marL="457200" rtl="0" algn="l">
              <a:spcBef>
                <a:spcPts val="0"/>
              </a:spcBef>
              <a:spcAft>
                <a:spcPts val="0"/>
              </a:spcAft>
              <a:buClr>
                <a:schemeClr val="dk1"/>
              </a:buClr>
              <a:buSzPts val="1100"/>
              <a:buFont typeface="Arial"/>
              <a:buNone/>
            </a:pPr>
            <a:r>
              <a:rPr lang="es"/>
              <a:t>Also debugging might be harder in some cases.</a:t>
            </a:r>
            <a:endParaRPr/>
          </a:p>
          <a:p>
            <a:pPr indent="0" lvl="0" marL="457200" rtl="0" algn="l">
              <a:spcBef>
                <a:spcPts val="0"/>
              </a:spcBef>
              <a:spcAft>
                <a:spcPts val="0"/>
              </a:spcAft>
              <a:buNone/>
            </a:pPr>
            <a:r>
              <a:t/>
            </a:r>
            <a:endParaRPr/>
          </a:p>
          <a:p>
            <a:pPr indent="0" lvl="0" marL="45720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3" name="Shape 363"/>
        <p:cNvGrpSpPr/>
        <p:nvPr/>
      </p:nvGrpSpPr>
      <p:grpSpPr>
        <a:xfrm>
          <a:off x="0" y="0"/>
          <a:ext cx="0" cy="0"/>
          <a:chOff x="0" y="0"/>
          <a:chExt cx="0" cy="0"/>
        </a:xfrm>
      </p:grpSpPr>
      <p:sp>
        <p:nvSpPr>
          <p:cNvPr id="364" name="Google Shape;364;g6b19ac5f5a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65" name="Google Shape;365;g6b19ac5f5a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a:t>Delivery not guaranteed</a:t>
            </a:r>
            <a:endParaRPr/>
          </a:p>
          <a:p>
            <a:pPr indent="0" lvl="0" marL="0" rtl="0" algn="l">
              <a:spcBef>
                <a:spcPts val="0"/>
              </a:spcBef>
              <a:spcAft>
                <a:spcPts val="0"/>
              </a:spcAft>
              <a:buClr>
                <a:schemeClr val="dk1"/>
              </a:buClr>
              <a:buSzPts val="1100"/>
              <a:buFont typeface="Arial"/>
              <a:buNone/>
            </a:pPr>
            <a:r>
              <a:rPr lang="es"/>
              <a:t>One potential downside of using a chain of responsibility is that, because the receiver of the request is not known ( implicit receiver ), it is possible that nothing fulfills the request. With a chain of responsibility, delivery of a request is not guaranteed.</a:t>
            </a:r>
            <a:endParaRPr/>
          </a:p>
          <a:p>
            <a:pPr indent="0" lvl="0" marL="0" rtl="0" algn="l">
              <a:spcBef>
                <a:spcPts val="0"/>
              </a:spcBef>
              <a:spcAft>
                <a:spcPts val="0"/>
              </a:spcAft>
              <a:buNone/>
            </a:pPr>
            <a:r>
              <a:rPr lang="es"/>
              <a:t>Unfortunately, the Chain doesn't guarantee that every command is handled, which makes the problem worse, since unhandled commands propagate through the full length of the chain, slowing down the application. One way to solve this is by checking if, at the end of the chain, the request has been handled at least once, otherwise we will have to implement handlers for all the possible requests that may appear.</a:t>
            </a:r>
            <a:endParaRPr/>
          </a:p>
          <a:p>
            <a:pPr indent="0" lvl="0" marL="0" rtl="0" algn="l">
              <a:spcBef>
                <a:spcPts val="0"/>
              </a:spcBef>
              <a:spcAft>
                <a:spcPts val="0"/>
              </a:spcAft>
              <a:buNone/>
            </a:pPr>
            <a:r>
              <a:t/>
            </a:r>
            <a:endParaRPr/>
          </a:p>
          <a:p>
            <a:pPr indent="0" lvl="0" marL="0" rtl="0" algn="l">
              <a:spcBef>
                <a:spcPts val="0"/>
              </a:spcBef>
              <a:spcAft>
                <a:spcPts val="0"/>
              </a:spcAft>
              <a:buNone/>
            </a:pPr>
            <a:r>
              <a:rPr lang="es"/>
              <a:t>Broken Chain problem: Sometimes we could forget to include in the implementation of the handler to CALL the next element of the chain. If we forget about that </a:t>
            </a:r>
            <a:r>
              <a:rPr lang="es">
                <a:solidFill>
                  <a:schemeClr val="dk1"/>
                </a:solidFill>
              </a:rPr>
              <a:t>The request is not sent forward from the broken link </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br>
              <a:rPr lang="es"/>
            </a:br>
            <a:r>
              <a:rPr lang="es"/>
              <a:t>Request method the call to the successor, causing a break in the chain. and so it ends up unhandled. However,  A variation of the pattern can be made to send the request to all the handlers by removing the condition from the handler and always calling the successor. e.g. moving the code to traverse the chain into the base class keeping the request handling in a different method in the subclasses.</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2" name="Shape 372"/>
        <p:cNvGrpSpPr/>
        <p:nvPr/>
      </p:nvGrpSpPr>
      <p:grpSpPr>
        <a:xfrm>
          <a:off x="0" y="0"/>
          <a:ext cx="0" cy="0"/>
          <a:chOff x="0" y="0"/>
          <a:chExt cx="0" cy="0"/>
        </a:xfrm>
      </p:grpSpPr>
      <p:sp>
        <p:nvSpPr>
          <p:cNvPr id="373" name="Google Shape;373;g6af9d52bd3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4" name="Google Shape;374;g6af9d52bd3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30200" lvl="0" marL="457200" rtl="0" algn="l">
              <a:lnSpc>
                <a:spcPct val="20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Coupling the sender of a request to its receiver.</a:t>
            </a:r>
            <a:endParaRPr sz="1600">
              <a:solidFill>
                <a:schemeClr val="dk2"/>
              </a:solidFill>
              <a:latin typeface="Lato"/>
              <a:ea typeface="Lato"/>
              <a:cs typeface="Lato"/>
              <a:sym typeface="Lato"/>
            </a:endParaRPr>
          </a:p>
          <a:p>
            <a:pPr indent="-330200" lvl="0" marL="457200" rtl="0" algn="l">
              <a:lnSpc>
                <a:spcPct val="20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It should be possible that more than one receiver can handle a request</a:t>
            </a:r>
            <a:endParaRPr sz="1600">
              <a:solidFill>
                <a:schemeClr val="dk2"/>
              </a:solidFill>
              <a:latin typeface="Lato"/>
              <a:ea typeface="Lato"/>
              <a:cs typeface="Lato"/>
              <a:sym typeface="Lato"/>
            </a:endParaRPr>
          </a:p>
          <a:p>
            <a:pPr indent="-330200" lvl="0" marL="457200" rtl="0" algn="l">
              <a:lnSpc>
                <a:spcPct val="20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Flexible way to implement conditional logic.</a:t>
            </a:r>
            <a:endParaRPr sz="1600">
              <a:solidFill>
                <a:schemeClr val="dk2"/>
              </a:solidFill>
              <a:latin typeface="Lato"/>
              <a:ea typeface="Lato"/>
              <a:cs typeface="Lato"/>
              <a:sym typeface="Lato"/>
            </a:endParaRPr>
          </a:p>
          <a:p>
            <a:pPr indent="-330200" lvl="0" marL="457200" rtl="0" algn="l">
              <a:lnSpc>
                <a:spcPct val="20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Instead of relying on keywords lie if or switch it compose conditional logic form polymorphic objects</a:t>
            </a:r>
            <a:endParaRPr sz="1600">
              <a:solidFill>
                <a:schemeClr val="dk2"/>
              </a:solidFill>
              <a:latin typeface="Lato"/>
              <a:ea typeface="Lato"/>
              <a:cs typeface="Lato"/>
              <a:sym typeface="Lato"/>
            </a:endParaRPr>
          </a:p>
          <a:p>
            <a:pPr indent="-330200" lvl="0" marL="457200" rtl="0" algn="l">
              <a:lnSpc>
                <a:spcPct val="20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It’s possible to change the behaviour at runtime</a:t>
            </a:r>
            <a:endParaRPr sz="1600">
              <a:solidFill>
                <a:schemeClr val="dk2"/>
              </a:solidFill>
              <a:latin typeface="Lato"/>
              <a:ea typeface="Lato"/>
              <a:cs typeface="Lato"/>
              <a:sym typeface="Lato"/>
            </a:endParaRPr>
          </a:p>
          <a:p>
            <a:pPr indent="0" lvl="0" marL="0" rtl="0" algn="l">
              <a:spcBef>
                <a:spcPts val="160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81" name="Shape 381"/>
        <p:cNvGrpSpPr/>
        <p:nvPr/>
      </p:nvGrpSpPr>
      <p:grpSpPr>
        <a:xfrm>
          <a:off x="0" y="0"/>
          <a:ext cx="0" cy="0"/>
          <a:chOff x="0" y="0"/>
          <a:chExt cx="0" cy="0"/>
        </a:xfrm>
      </p:grpSpPr>
      <p:sp>
        <p:nvSpPr>
          <p:cNvPr id="382" name="Google Shape;382;g57cfa781d9_1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57cfa781d9_1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3" name="Shape 113"/>
        <p:cNvGrpSpPr/>
        <p:nvPr/>
      </p:nvGrpSpPr>
      <p:grpSpPr>
        <a:xfrm>
          <a:off x="0" y="0"/>
          <a:ext cx="0" cy="0"/>
          <a:chOff x="0" y="0"/>
          <a:chExt cx="0" cy="0"/>
        </a:xfrm>
      </p:grpSpPr>
      <p:sp>
        <p:nvSpPr>
          <p:cNvPr id="114" name="Google Shape;114;g7416a46f4b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7416a46f4b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650">
                <a:solidFill>
                  <a:schemeClr val="dk1"/>
                </a:solidFill>
                <a:highlight>
                  <a:schemeClr val="lt1"/>
                </a:highlight>
                <a:latin typeface="Open Sans"/>
                <a:ea typeface="Open Sans"/>
                <a:cs typeface="Open Sans"/>
                <a:sym typeface="Open Sans"/>
              </a:rPr>
              <a:t>I’m Claudia, Senior Developer at Belatrix. Currently working at Delta Team on Enterprise APIs.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57cfa781d9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57cfa781d9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This is the agenda we are going to follow</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7416a46f4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7416a46f4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6c946b0ce9_0_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6c946b0ce9_0_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3" name="Shape 153"/>
        <p:cNvGrpSpPr/>
        <p:nvPr/>
      </p:nvGrpSpPr>
      <p:grpSpPr>
        <a:xfrm>
          <a:off x="0" y="0"/>
          <a:ext cx="0" cy="0"/>
          <a:chOff x="0" y="0"/>
          <a:chExt cx="0" cy="0"/>
        </a:xfrm>
      </p:grpSpPr>
      <p:sp>
        <p:nvSpPr>
          <p:cNvPr id="154" name="Google Shape;154;g7416a46f4b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7416a46f4b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600">
                <a:solidFill>
                  <a:schemeClr val="dk1"/>
                </a:solidFill>
                <a:highlight>
                  <a:srgbClr val="FFFFFF"/>
                </a:highlight>
                <a:latin typeface="Georgia"/>
                <a:ea typeface="Georgia"/>
                <a:cs typeface="Georgia"/>
                <a:sym typeface="Georgia"/>
              </a:rPr>
              <a:t>To understand this pattern let's start explaining the problem this is trying to solve. </a:t>
            </a:r>
            <a:endParaRPr sz="1600">
              <a:solidFill>
                <a:schemeClr val="dk1"/>
              </a:solidFill>
              <a:highlight>
                <a:srgbClr val="FFFFFF"/>
              </a:highlight>
              <a:latin typeface="Georgia"/>
              <a:ea typeface="Georgia"/>
              <a:cs typeface="Georgia"/>
              <a:sym typeface="Georgia"/>
            </a:endParaRPr>
          </a:p>
          <a:p>
            <a:pPr indent="0" lvl="0" marL="0" rtl="0" algn="l">
              <a:spcBef>
                <a:spcPts val="0"/>
              </a:spcBef>
              <a:spcAft>
                <a:spcPts val="0"/>
              </a:spcAft>
              <a:buClr>
                <a:schemeClr val="dk1"/>
              </a:buClr>
              <a:buSzPts val="1100"/>
              <a:buFont typeface="Arial"/>
              <a:buNone/>
            </a:pPr>
            <a:r>
              <a:rPr lang="es" sz="1600">
                <a:solidFill>
                  <a:schemeClr val="dk1"/>
                </a:solidFill>
                <a:highlight>
                  <a:srgbClr val="FFFFFF"/>
                </a:highlight>
                <a:latin typeface="Georgia"/>
                <a:ea typeface="Georgia"/>
                <a:cs typeface="Georgia"/>
                <a:sym typeface="Georgia"/>
              </a:rPr>
              <a:t>Let's say we want to implement a cash dispenser.</a:t>
            </a:r>
            <a:endParaRPr sz="1600">
              <a:solidFill>
                <a:schemeClr val="dk1"/>
              </a:solidFill>
              <a:highlight>
                <a:srgbClr val="FFFFFF"/>
              </a:highlight>
              <a:latin typeface="Georgia"/>
              <a:ea typeface="Georgia"/>
              <a:cs typeface="Georgia"/>
              <a:sym typeface="Georgia"/>
            </a:endParaRPr>
          </a:p>
          <a:p>
            <a:pPr indent="0" lvl="0" marL="0" rtl="0" algn="l">
              <a:spcBef>
                <a:spcPts val="0"/>
              </a:spcBef>
              <a:spcAft>
                <a:spcPts val="0"/>
              </a:spcAft>
              <a:buClr>
                <a:schemeClr val="dk1"/>
              </a:buClr>
              <a:buSzPts val="1100"/>
              <a:buFont typeface="Arial"/>
              <a:buNone/>
            </a:pPr>
            <a:r>
              <a:rPr lang="es" sz="1600">
                <a:solidFill>
                  <a:schemeClr val="dk1"/>
                </a:solidFill>
                <a:highlight>
                  <a:srgbClr val="FFFFFF"/>
                </a:highlight>
                <a:latin typeface="Georgia"/>
                <a:ea typeface="Georgia"/>
                <a:cs typeface="Georgia"/>
                <a:sym typeface="Georgia"/>
              </a:rPr>
              <a:t>Our dispenser receives a withdrawal request and then calculates the number of each bill denomination to dispense (1$, 2$, 5$, 10$,20$,50$,100$,etc...).</a:t>
            </a:r>
            <a:endParaRPr sz="1600">
              <a:solidFill>
                <a:schemeClr val="dk1"/>
              </a:solidFill>
              <a:highlight>
                <a:srgbClr val="FFFFFF"/>
              </a:highlight>
              <a:latin typeface="Georgia"/>
              <a:ea typeface="Georgia"/>
              <a:cs typeface="Georgia"/>
              <a:sym typeface="Georgia"/>
            </a:endParaRPr>
          </a:p>
          <a:p>
            <a:pPr indent="0" lvl="0" marL="0" rtl="0" algn="l">
              <a:lnSpc>
                <a:spcPct val="115000"/>
              </a:lnSpc>
              <a:spcBef>
                <a:spcPts val="1200"/>
              </a:spcBef>
              <a:spcAft>
                <a:spcPts val="0"/>
              </a:spcAft>
              <a:buClr>
                <a:schemeClr val="dk1"/>
              </a:buClr>
              <a:buSzPts val="1100"/>
              <a:buFont typeface="Arial"/>
              <a:buNone/>
            </a:pPr>
            <a:r>
              <a:rPr lang="es" sz="1600">
                <a:solidFill>
                  <a:schemeClr val="dk1"/>
                </a:solidFill>
                <a:highlight>
                  <a:srgbClr val="FFFFFF"/>
                </a:highlight>
                <a:latin typeface="Georgia"/>
                <a:ea typeface="Georgia"/>
                <a:cs typeface="Georgia"/>
                <a:sym typeface="Georgia"/>
              </a:rPr>
              <a:t>Developing this cash dispenser could make us face a series of nested conditions and pyramid loops with several variable </a:t>
            </a:r>
            <a:r>
              <a:rPr lang="es" sz="1600">
                <a:solidFill>
                  <a:schemeClr val="dk1"/>
                </a:solidFill>
                <a:highlight>
                  <a:srgbClr val="FFFFFF"/>
                </a:highlight>
                <a:latin typeface="Georgia"/>
                <a:ea typeface="Georgia"/>
                <a:cs typeface="Georgia"/>
                <a:sym typeface="Georgia"/>
              </a:rPr>
              <a:t>assignments</a:t>
            </a:r>
            <a:r>
              <a:rPr lang="es" sz="1600">
                <a:solidFill>
                  <a:schemeClr val="dk1"/>
                </a:solidFill>
                <a:highlight>
                  <a:srgbClr val="FFFFFF"/>
                </a:highlight>
                <a:latin typeface="Georgia"/>
                <a:ea typeface="Georgia"/>
                <a:cs typeface="Georgia"/>
                <a:sym typeface="Georgia"/>
              </a:rPr>
              <a:t> that at the end would accomplish the requirement….buuuut this approach will lead us to:</a:t>
            </a:r>
            <a:endParaRPr sz="1600">
              <a:solidFill>
                <a:schemeClr val="dk1"/>
              </a:solidFill>
              <a:highlight>
                <a:srgbClr val="FFFFFF"/>
              </a:highlight>
              <a:latin typeface="Georgia"/>
              <a:ea typeface="Georgia"/>
              <a:cs typeface="Georgia"/>
              <a:sym typeface="Georgia"/>
            </a:endParaRPr>
          </a:p>
          <a:p>
            <a:pPr indent="0" lvl="0" marL="0" rtl="0" algn="l">
              <a:lnSpc>
                <a:spcPct val="115000"/>
              </a:lnSpc>
              <a:spcBef>
                <a:spcPts val="1200"/>
              </a:spcBef>
              <a:spcAft>
                <a:spcPts val="0"/>
              </a:spcAft>
              <a:buClr>
                <a:schemeClr val="dk1"/>
              </a:buClr>
              <a:buSzPts val="1100"/>
              <a:buFont typeface="Arial"/>
              <a:buNone/>
            </a:pPr>
            <a:r>
              <a:rPr lang="es" sz="1600">
                <a:solidFill>
                  <a:schemeClr val="dk1"/>
                </a:solidFill>
                <a:highlight>
                  <a:srgbClr val="FFFFFF"/>
                </a:highlight>
                <a:latin typeface="Georgia"/>
                <a:ea typeface="Georgia"/>
                <a:cs typeface="Georgia"/>
                <a:sym typeface="Georgia"/>
              </a:rPr>
              <a:t> -hard to read code,</a:t>
            </a:r>
            <a:endParaRPr sz="1600">
              <a:solidFill>
                <a:schemeClr val="dk1"/>
              </a:solidFill>
              <a:highlight>
                <a:srgbClr val="FFFFFF"/>
              </a:highlight>
              <a:latin typeface="Georgia"/>
              <a:ea typeface="Georgia"/>
              <a:cs typeface="Georgia"/>
              <a:sym typeface="Georgia"/>
            </a:endParaRPr>
          </a:p>
          <a:p>
            <a:pPr indent="0" lvl="0" marL="0" rtl="0" algn="l">
              <a:lnSpc>
                <a:spcPct val="115000"/>
              </a:lnSpc>
              <a:spcBef>
                <a:spcPts val="1200"/>
              </a:spcBef>
              <a:spcAft>
                <a:spcPts val="0"/>
              </a:spcAft>
              <a:buClr>
                <a:schemeClr val="dk1"/>
              </a:buClr>
              <a:buSzPts val="1100"/>
              <a:buFont typeface="Arial"/>
              <a:buNone/>
            </a:pPr>
            <a:r>
              <a:rPr lang="es" sz="1600">
                <a:solidFill>
                  <a:schemeClr val="dk1"/>
                </a:solidFill>
                <a:highlight>
                  <a:srgbClr val="FFFFFF"/>
                </a:highlight>
                <a:latin typeface="Georgia"/>
                <a:ea typeface="Georgia"/>
                <a:cs typeface="Georgia"/>
                <a:sym typeface="Georgia"/>
              </a:rPr>
              <a:t>-which is difficult to modify and easy to introduce bugs on the process, </a:t>
            </a:r>
            <a:endParaRPr sz="1600">
              <a:solidFill>
                <a:schemeClr val="dk1"/>
              </a:solidFill>
              <a:highlight>
                <a:srgbClr val="FFFFFF"/>
              </a:highlight>
              <a:latin typeface="Georgia"/>
              <a:ea typeface="Georgia"/>
              <a:cs typeface="Georgia"/>
              <a:sym typeface="Georgia"/>
            </a:endParaRPr>
          </a:p>
          <a:p>
            <a:pPr indent="0" lvl="0" marL="0" rtl="0" algn="l">
              <a:lnSpc>
                <a:spcPct val="115000"/>
              </a:lnSpc>
              <a:spcBef>
                <a:spcPts val="1200"/>
              </a:spcBef>
              <a:spcAft>
                <a:spcPts val="0"/>
              </a:spcAft>
              <a:buClr>
                <a:schemeClr val="dk1"/>
              </a:buClr>
              <a:buSzPts val="1100"/>
              <a:buFont typeface="Arial"/>
              <a:buNone/>
            </a:pPr>
            <a:r>
              <a:rPr lang="es" sz="1600">
                <a:solidFill>
                  <a:schemeClr val="dk1"/>
                </a:solidFill>
                <a:highlight>
                  <a:srgbClr val="FFFFFF"/>
                </a:highlight>
                <a:latin typeface="Georgia"/>
                <a:ea typeface="Georgia"/>
                <a:cs typeface="Georgia"/>
                <a:sym typeface="Georgia"/>
              </a:rPr>
              <a:t>-and hard to test .</a:t>
            </a:r>
            <a:endParaRPr sz="1600">
              <a:solidFill>
                <a:schemeClr val="dk1"/>
              </a:solidFill>
              <a:highlight>
                <a:srgbClr val="FFFFFF"/>
              </a:highlight>
              <a:latin typeface="Georgia"/>
              <a:ea typeface="Georgia"/>
              <a:cs typeface="Georgia"/>
              <a:sym typeface="Georgia"/>
            </a:endParaRPr>
          </a:p>
          <a:p>
            <a:pPr indent="0" lvl="0" marL="0" rtl="0" algn="l">
              <a:lnSpc>
                <a:spcPct val="115000"/>
              </a:lnSpc>
              <a:spcBef>
                <a:spcPts val="1200"/>
              </a:spcBef>
              <a:spcAft>
                <a:spcPts val="0"/>
              </a:spcAft>
              <a:buClr>
                <a:schemeClr val="dk1"/>
              </a:buClr>
              <a:buSzPts val="1100"/>
              <a:buFont typeface="Arial"/>
              <a:buNone/>
            </a:pPr>
            <a:r>
              <a:rPr lang="es" sz="1600">
                <a:solidFill>
                  <a:schemeClr val="dk1"/>
                </a:solidFill>
                <a:highlight>
                  <a:srgbClr val="FFFFFF"/>
                </a:highlight>
                <a:latin typeface="Georgia"/>
                <a:ea typeface="Georgia"/>
                <a:cs typeface="Georgia"/>
                <a:sym typeface="Georgia"/>
              </a:rPr>
              <a:t>‌</a:t>
            </a:r>
            <a:endParaRPr sz="1600">
              <a:solidFill>
                <a:schemeClr val="dk1"/>
              </a:solidFill>
              <a:highlight>
                <a:srgbClr val="FFFFFF"/>
              </a:highlight>
              <a:latin typeface="Georgia"/>
              <a:ea typeface="Georgia"/>
              <a:cs typeface="Georgia"/>
              <a:sym typeface="Georgia"/>
            </a:endParaRPr>
          </a:p>
          <a:p>
            <a:pPr indent="0" lvl="0" marL="0" rtl="0" algn="l">
              <a:lnSpc>
                <a:spcPct val="115000"/>
              </a:lnSpc>
              <a:spcBef>
                <a:spcPts val="1200"/>
              </a:spcBef>
              <a:spcAft>
                <a:spcPts val="0"/>
              </a:spcAft>
              <a:buClr>
                <a:schemeClr val="dk1"/>
              </a:buClr>
              <a:buSzPts val="1100"/>
              <a:buFont typeface="Arial"/>
              <a:buNone/>
            </a:pPr>
            <a:r>
              <a:t/>
            </a:r>
            <a:endParaRPr sz="1600">
              <a:solidFill>
                <a:schemeClr val="dk1"/>
              </a:solidFill>
              <a:highlight>
                <a:srgbClr val="FFFFFF"/>
              </a:highlight>
              <a:latin typeface="Georgia"/>
              <a:ea typeface="Georgia"/>
              <a:cs typeface="Georgia"/>
              <a:sym typeface="Georgia"/>
            </a:endParaRPr>
          </a:p>
          <a:p>
            <a:pPr indent="0" lvl="0" marL="0" rtl="0" algn="l">
              <a:spcBef>
                <a:spcPts val="1200"/>
              </a:spcBef>
              <a:spcAft>
                <a:spcPts val="0"/>
              </a:spcAft>
              <a:buClr>
                <a:schemeClr val="dk1"/>
              </a:buClr>
              <a:buSzPts val="1100"/>
              <a:buFont typeface="Arial"/>
              <a:buNone/>
            </a:pPr>
            <a:r>
              <a:t/>
            </a:r>
            <a:endParaRPr sz="1600">
              <a:solidFill>
                <a:schemeClr val="dk1"/>
              </a:solidFill>
              <a:highlight>
                <a:srgbClr val="FFFFFF"/>
              </a:highlight>
              <a:latin typeface="Georgia"/>
              <a:ea typeface="Georgia"/>
              <a:cs typeface="Georgia"/>
              <a:sym typeface="Georgia"/>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86" name="Shape 186"/>
        <p:cNvGrpSpPr/>
        <p:nvPr/>
      </p:nvGrpSpPr>
      <p:grpSpPr>
        <a:xfrm>
          <a:off x="0" y="0"/>
          <a:ext cx="0" cy="0"/>
          <a:chOff x="0" y="0"/>
          <a:chExt cx="0" cy="0"/>
        </a:xfrm>
      </p:grpSpPr>
      <p:sp>
        <p:nvSpPr>
          <p:cNvPr id="187" name="Google Shape;187;g7416a46f4b_0_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7416a46f4b_0_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s" sz="1600">
                <a:solidFill>
                  <a:schemeClr val="dk1"/>
                </a:solidFill>
                <a:highlight>
                  <a:schemeClr val="lt1"/>
                </a:highlight>
                <a:latin typeface="Georgia"/>
                <a:ea typeface="Georgia"/>
                <a:cs typeface="Georgia"/>
                <a:sym typeface="Georgia"/>
              </a:rPr>
              <a:t>Lucky for us chain of responsibility pattern (CoR) comes to the rescue. </a:t>
            </a:r>
            <a:endParaRPr sz="1600">
              <a:solidFill>
                <a:schemeClr val="dk1"/>
              </a:solidFill>
              <a:highlight>
                <a:schemeClr val="lt1"/>
              </a:highlight>
              <a:latin typeface="Georgia"/>
              <a:ea typeface="Georgia"/>
              <a:cs typeface="Georgia"/>
              <a:sym typeface="Georgia"/>
            </a:endParaRPr>
          </a:p>
          <a:p>
            <a:pPr indent="0" lvl="0" marL="0" rtl="0" algn="l">
              <a:lnSpc>
                <a:spcPct val="115000"/>
              </a:lnSpc>
              <a:spcBef>
                <a:spcPts val="1200"/>
              </a:spcBef>
              <a:spcAft>
                <a:spcPts val="0"/>
              </a:spcAft>
              <a:buNone/>
            </a:pPr>
            <a:r>
              <a:rPr lang="es" sz="1600">
                <a:solidFill>
                  <a:schemeClr val="dk1"/>
                </a:solidFill>
                <a:highlight>
                  <a:schemeClr val="lt1"/>
                </a:highlight>
                <a:latin typeface="Georgia"/>
                <a:ea typeface="Georgia"/>
                <a:cs typeface="Georgia"/>
                <a:sym typeface="Georgia"/>
              </a:rPr>
              <a:t>So, we need to calculate the number of each bills denomination that we need to dispense. It means we need to go through each bill denomination and:</a:t>
            </a:r>
            <a:endParaRPr sz="1600">
              <a:solidFill>
                <a:schemeClr val="dk1"/>
              </a:solidFill>
              <a:highlight>
                <a:schemeClr val="lt1"/>
              </a:highlight>
              <a:latin typeface="Georgia"/>
              <a:ea typeface="Georgia"/>
              <a:cs typeface="Georgia"/>
              <a:sym typeface="Georgia"/>
            </a:endParaRPr>
          </a:p>
          <a:p>
            <a:pPr indent="0" lvl="0" marL="0" rtl="0" algn="l">
              <a:lnSpc>
                <a:spcPct val="115000"/>
              </a:lnSpc>
              <a:spcBef>
                <a:spcPts val="1200"/>
              </a:spcBef>
              <a:spcAft>
                <a:spcPts val="0"/>
              </a:spcAft>
              <a:buNone/>
            </a:pPr>
            <a:r>
              <a:rPr lang="es" sz="1600">
                <a:solidFill>
                  <a:schemeClr val="dk1"/>
                </a:solidFill>
                <a:highlight>
                  <a:schemeClr val="lt1"/>
                </a:highlight>
                <a:latin typeface="Georgia"/>
                <a:ea typeface="Georgia"/>
                <a:cs typeface="Georgia"/>
                <a:sym typeface="Georgia"/>
              </a:rPr>
              <a:t>- determine if we are going to dispense some cash. </a:t>
            </a:r>
            <a:endParaRPr sz="1600">
              <a:solidFill>
                <a:schemeClr val="dk1"/>
              </a:solidFill>
              <a:highlight>
                <a:schemeClr val="lt1"/>
              </a:highlight>
              <a:latin typeface="Georgia"/>
              <a:ea typeface="Georgia"/>
              <a:cs typeface="Georgia"/>
              <a:sym typeface="Georgia"/>
            </a:endParaRPr>
          </a:p>
          <a:p>
            <a:pPr indent="0" lvl="0" marL="0" rtl="0" algn="l">
              <a:lnSpc>
                <a:spcPct val="115000"/>
              </a:lnSpc>
              <a:spcBef>
                <a:spcPts val="1200"/>
              </a:spcBef>
              <a:spcAft>
                <a:spcPts val="0"/>
              </a:spcAft>
              <a:buNone/>
            </a:pPr>
            <a:r>
              <a:rPr lang="es" sz="1600">
                <a:solidFill>
                  <a:schemeClr val="dk1"/>
                </a:solidFill>
                <a:highlight>
                  <a:schemeClr val="lt1"/>
                </a:highlight>
                <a:latin typeface="Georgia"/>
                <a:ea typeface="Georgia"/>
                <a:cs typeface="Georgia"/>
                <a:sym typeface="Georgia"/>
              </a:rPr>
              <a:t>-If so, calculate the number of bills to dispense </a:t>
            </a:r>
            <a:endParaRPr sz="1600">
              <a:solidFill>
                <a:schemeClr val="dk1"/>
              </a:solidFill>
              <a:highlight>
                <a:schemeClr val="lt1"/>
              </a:highlight>
              <a:latin typeface="Georgia"/>
              <a:ea typeface="Georgia"/>
              <a:cs typeface="Georgia"/>
              <a:sym typeface="Georgia"/>
            </a:endParaRPr>
          </a:p>
          <a:p>
            <a:pPr indent="0" lvl="0" marL="0" rtl="0" algn="l">
              <a:lnSpc>
                <a:spcPct val="115000"/>
              </a:lnSpc>
              <a:spcBef>
                <a:spcPts val="1200"/>
              </a:spcBef>
              <a:spcAft>
                <a:spcPts val="0"/>
              </a:spcAft>
              <a:buClr>
                <a:schemeClr val="dk1"/>
              </a:buClr>
              <a:buSzPts val="1100"/>
              <a:buFont typeface="Arial"/>
              <a:buNone/>
            </a:pPr>
            <a:r>
              <a:rPr lang="es" sz="1600">
                <a:solidFill>
                  <a:schemeClr val="dk1"/>
                </a:solidFill>
                <a:highlight>
                  <a:schemeClr val="lt1"/>
                </a:highlight>
                <a:latin typeface="Georgia"/>
                <a:ea typeface="Georgia"/>
                <a:cs typeface="Georgia"/>
                <a:sym typeface="Georgia"/>
              </a:rPr>
              <a:t>-and then go to the next bill denomination and repeat this steps.</a:t>
            </a:r>
            <a:endParaRPr sz="1600">
              <a:solidFill>
                <a:schemeClr val="dk1"/>
              </a:solidFill>
              <a:highlight>
                <a:schemeClr val="lt1"/>
              </a:highlight>
              <a:latin typeface="Georgia"/>
              <a:ea typeface="Georgia"/>
              <a:cs typeface="Georgia"/>
              <a:sym typeface="Georgia"/>
            </a:endParaRPr>
          </a:p>
          <a:p>
            <a:pPr indent="0" lvl="0" marL="0" rtl="0" algn="l">
              <a:spcBef>
                <a:spcPts val="1200"/>
              </a:spcBef>
              <a:spcAft>
                <a:spcPts val="0"/>
              </a:spcAft>
              <a:buNone/>
            </a:pPr>
            <a:r>
              <a:rPr lang="es" sz="1600">
                <a:solidFill>
                  <a:schemeClr val="dk1"/>
                </a:solidFill>
                <a:highlight>
                  <a:schemeClr val="lt1"/>
                </a:highlight>
                <a:latin typeface="Georgia"/>
                <a:ea typeface="Georgia"/>
                <a:cs typeface="Georgia"/>
                <a:sym typeface="Georgia"/>
              </a:rPr>
              <a:t>CoR propose to splist our logic into independent objects and link them into a chain. So each object on our chain will have a chance to handle the request and pass the request along the chain.</a:t>
            </a:r>
            <a:endParaRPr sz="1600">
              <a:solidFill>
                <a:schemeClr val="dk1"/>
              </a:solidFill>
              <a:highlight>
                <a:schemeClr val="lt1"/>
              </a:highlight>
              <a:latin typeface="Georgia"/>
              <a:ea typeface="Georgia"/>
              <a:cs typeface="Georgia"/>
              <a:sym typeface="Georgia"/>
            </a:endParaRPr>
          </a:p>
          <a:p>
            <a:pPr indent="0" lvl="0" marL="0" rtl="0" algn="l">
              <a:spcBef>
                <a:spcPts val="0"/>
              </a:spcBef>
              <a:spcAft>
                <a:spcPts val="0"/>
              </a:spcAft>
              <a:buNone/>
            </a:pPr>
            <a:r>
              <a:rPr lang="es" sz="1600">
                <a:solidFill>
                  <a:schemeClr val="dk1"/>
                </a:solidFill>
                <a:highlight>
                  <a:schemeClr val="lt1"/>
                </a:highlight>
                <a:latin typeface="Georgia"/>
                <a:ea typeface="Georgia"/>
                <a:cs typeface="Georgia"/>
                <a:sym typeface="Georgia"/>
              </a:rPr>
              <a:t> </a:t>
            </a:r>
            <a:endParaRPr sz="1600">
              <a:solidFill>
                <a:schemeClr val="dk1"/>
              </a:solidFill>
              <a:highlight>
                <a:schemeClr val="lt1"/>
              </a:highlight>
              <a:latin typeface="Georgia"/>
              <a:ea typeface="Georgia"/>
              <a:cs typeface="Georgia"/>
              <a:sym typeface="Georgia"/>
            </a:endParaRPr>
          </a:p>
          <a:p>
            <a:pPr indent="0" lvl="0" marL="0" rtl="0" algn="l">
              <a:spcBef>
                <a:spcPts val="0"/>
              </a:spcBef>
              <a:spcAft>
                <a:spcPts val="0"/>
              </a:spcAft>
              <a:buNone/>
            </a:pPr>
            <a:r>
              <a:rPr lang="es" sz="1600">
                <a:solidFill>
                  <a:schemeClr val="dk1"/>
                </a:solidFill>
                <a:highlight>
                  <a:schemeClr val="lt1"/>
                </a:highlight>
                <a:latin typeface="Georgia"/>
                <a:ea typeface="Georgia"/>
                <a:cs typeface="Georgia"/>
                <a:sym typeface="Georgia"/>
              </a:rPr>
              <a:t>So, This pattern aims to avoid the problems associated with complex functions that couple requests to handlers.</a:t>
            </a:r>
            <a:endParaRPr sz="1600">
              <a:solidFill>
                <a:schemeClr val="dk1"/>
              </a:solidFill>
              <a:highlight>
                <a:schemeClr val="lt1"/>
              </a:highlight>
              <a:latin typeface="Georgia"/>
              <a:ea typeface="Georgia"/>
              <a:cs typeface="Georgia"/>
              <a:sym typeface="Georgia"/>
            </a:endParaRPr>
          </a:p>
          <a:p>
            <a:pPr indent="0" lvl="0" marL="0" rtl="0" algn="l">
              <a:spcBef>
                <a:spcPts val="0"/>
              </a:spcBef>
              <a:spcAft>
                <a:spcPts val="0"/>
              </a:spcAft>
              <a:buNone/>
            </a:pPr>
            <a:r>
              <a:rPr lang="es" sz="1600">
                <a:solidFill>
                  <a:schemeClr val="dk1"/>
                </a:solidFill>
                <a:highlight>
                  <a:schemeClr val="lt1"/>
                </a:highlight>
                <a:latin typeface="Georgia"/>
                <a:ea typeface="Georgia"/>
                <a:cs typeface="Georgia"/>
                <a:sym typeface="Georgia"/>
              </a:rPr>
              <a:t> It allows multiple objects to handle a request without coupling sender class to any element on our chain.</a:t>
            </a:r>
            <a:endParaRPr sz="1600">
              <a:solidFill>
                <a:schemeClr val="dk1"/>
              </a:solidFill>
              <a:highlight>
                <a:schemeClr val="lt1"/>
              </a:highlight>
              <a:latin typeface="Georgia"/>
              <a:ea typeface="Georgia"/>
              <a:cs typeface="Georgia"/>
              <a:sym typeface="Georgia"/>
            </a:endParaRPr>
          </a:p>
          <a:p>
            <a:pPr indent="0" lvl="0" marL="0" rtl="0" algn="l">
              <a:lnSpc>
                <a:spcPct val="115000"/>
              </a:lnSpc>
              <a:spcBef>
                <a:spcPts val="1200"/>
              </a:spcBef>
              <a:spcAft>
                <a:spcPts val="0"/>
              </a:spcAft>
              <a:buClr>
                <a:schemeClr val="dk1"/>
              </a:buClr>
              <a:buSzPts val="1100"/>
              <a:buFont typeface="Arial"/>
              <a:buNone/>
            </a:pPr>
            <a:r>
              <a:t/>
            </a:r>
            <a:endParaRPr sz="1600">
              <a:solidFill>
                <a:schemeClr val="dk1"/>
              </a:solidFill>
              <a:highlight>
                <a:schemeClr val="lt1"/>
              </a:highlight>
              <a:latin typeface="Georgia"/>
              <a:ea typeface="Georgia"/>
              <a:cs typeface="Georgia"/>
              <a:sym typeface="Georgia"/>
            </a:endParaRPr>
          </a:p>
          <a:p>
            <a:pPr indent="0" lvl="0" marL="0" rtl="0" algn="l">
              <a:lnSpc>
                <a:spcPct val="115000"/>
              </a:lnSpc>
              <a:spcBef>
                <a:spcPts val="1200"/>
              </a:spcBef>
              <a:spcAft>
                <a:spcPts val="0"/>
              </a:spcAft>
              <a:buClr>
                <a:schemeClr val="dk1"/>
              </a:buClr>
              <a:buSzPts val="1100"/>
              <a:buFont typeface="Arial"/>
              <a:buNone/>
            </a:pPr>
            <a:r>
              <a:rPr lang="es" sz="1600">
                <a:solidFill>
                  <a:schemeClr val="dk1"/>
                </a:solidFill>
                <a:highlight>
                  <a:schemeClr val="lt1"/>
                </a:highlight>
                <a:latin typeface="Georgia"/>
                <a:ea typeface="Georgia"/>
                <a:cs typeface="Georgia"/>
                <a:sym typeface="Georgia"/>
              </a:rPr>
              <a:t>‌ </a:t>
            </a:r>
            <a:endParaRPr sz="1600">
              <a:solidFill>
                <a:schemeClr val="dk1"/>
              </a:solidFill>
              <a:highlight>
                <a:schemeClr val="lt1"/>
              </a:highlight>
              <a:latin typeface="Georgia"/>
              <a:ea typeface="Georgia"/>
              <a:cs typeface="Georgia"/>
              <a:sym typeface="Georgia"/>
            </a:endParaRPr>
          </a:p>
          <a:p>
            <a:pPr indent="0" lvl="0" marL="0" rtl="0" algn="l">
              <a:spcBef>
                <a:spcPts val="0"/>
              </a:spcBef>
              <a:spcAft>
                <a:spcPts val="0"/>
              </a:spcAft>
              <a:buNone/>
            </a:pPr>
            <a:r>
              <a:t/>
            </a:r>
            <a:endParaRPr sz="1600">
              <a:solidFill>
                <a:schemeClr val="dk1"/>
              </a:solidFill>
              <a:highlight>
                <a:schemeClr val="lt1"/>
              </a:highlight>
              <a:latin typeface="Georgia"/>
              <a:ea typeface="Georgia"/>
              <a:cs typeface="Georgia"/>
              <a:sym typeface="Georgia"/>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2" name="Shape 202"/>
        <p:cNvGrpSpPr/>
        <p:nvPr/>
      </p:nvGrpSpPr>
      <p:grpSpPr>
        <a:xfrm>
          <a:off x="0" y="0"/>
          <a:ext cx="0" cy="0"/>
          <a:chOff x="0" y="0"/>
          <a:chExt cx="0" cy="0"/>
        </a:xfrm>
      </p:grpSpPr>
      <p:sp>
        <p:nvSpPr>
          <p:cNvPr id="203" name="Google Shape;203;g6c946b0ce9_0_2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6c946b0ce9_0_2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s" sz="1600">
                <a:solidFill>
                  <a:srgbClr val="666666"/>
                </a:solidFill>
                <a:latin typeface="Zilla Slab Light"/>
                <a:ea typeface="Zilla Slab Light"/>
                <a:cs typeface="Zilla Slab Light"/>
                <a:sym typeface="Zilla Slab Light"/>
              </a:rPr>
              <a:t>Let's re-take our example and this time go a little bit deeper.</a:t>
            </a:r>
            <a:endParaRPr sz="1600">
              <a:solidFill>
                <a:srgbClr val="666666"/>
              </a:solidFill>
              <a:latin typeface="Zilla Slab Light"/>
              <a:ea typeface="Zilla Slab Light"/>
              <a:cs typeface="Zilla Slab Light"/>
              <a:sym typeface="Zilla Slab Light"/>
            </a:endParaRPr>
          </a:p>
          <a:p>
            <a:pPr indent="0" lvl="0" marL="0" rtl="0" algn="l">
              <a:spcBef>
                <a:spcPts val="0"/>
              </a:spcBef>
              <a:spcAft>
                <a:spcPts val="0"/>
              </a:spcAft>
              <a:buClr>
                <a:schemeClr val="dk1"/>
              </a:buClr>
              <a:buSzPts val="1100"/>
              <a:buFont typeface="Arial"/>
              <a:buNone/>
            </a:pPr>
            <a:r>
              <a:rPr lang="es" sz="1600">
                <a:solidFill>
                  <a:srgbClr val="666666"/>
                </a:solidFill>
                <a:latin typeface="Zilla Slab Light"/>
                <a:ea typeface="Zilla Slab Light"/>
                <a:cs typeface="Zilla Slab Light"/>
                <a:sym typeface="Zilla Slab Light"/>
              </a:rPr>
              <a:t>Our dispenser sends a withdrawal request to our chain of handlers of bill denominations. Every element is linked to the next one in line.</a:t>
            </a:r>
            <a:endParaRPr sz="1600">
              <a:solidFill>
                <a:srgbClr val="666666"/>
              </a:solidFill>
              <a:latin typeface="Zilla Slab Light"/>
              <a:ea typeface="Zilla Slab Light"/>
              <a:cs typeface="Zilla Slab Light"/>
              <a:sym typeface="Zilla Slab Light"/>
            </a:endParaRPr>
          </a:p>
          <a:p>
            <a:pPr indent="0" lvl="0" marL="0" rtl="0" algn="l">
              <a:lnSpc>
                <a:spcPct val="115000"/>
              </a:lnSpc>
              <a:spcBef>
                <a:spcPts val="1200"/>
              </a:spcBef>
              <a:spcAft>
                <a:spcPts val="0"/>
              </a:spcAft>
              <a:buClr>
                <a:schemeClr val="dk1"/>
              </a:buClr>
              <a:buSzPts val="1100"/>
              <a:buFont typeface="Arial"/>
              <a:buNone/>
            </a:pPr>
            <a:r>
              <a:rPr lang="es" sz="1600">
                <a:solidFill>
                  <a:srgbClr val="666666"/>
                </a:solidFill>
                <a:latin typeface="Zilla Slab Light"/>
                <a:ea typeface="Zilla Slab Light"/>
                <a:cs typeface="Zilla Slab Light"/>
                <a:sym typeface="Zilla Slab Light"/>
              </a:rPr>
              <a:t>Each of them can decide this key aspects:</a:t>
            </a:r>
            <a:endParaRPr sz="1600">
              <a:solidFill>
                <a:srgbClr val="666666"/>
              </a:solidFill>
              <a:latin typeface="Zilla Slab Light"/>
              <a:ea typeface="Zilla Slab Light"/>
              <a:cs typeface="Zilla Slab Light"/>
              <a:sym typeface="Zilla Slab Light"/>
            </a:endParaRPr>
          </a:p>
          <a:p>
            <a:pPr indent="-298450" lvl="0" marL="457200" rtl="0" algn="l">
              <a:lnSpc>
                <a:spcPct val="115000"/>
              </a:lnSpc>
              <a:spcBef>
                <a:spcPts val="1200"/>
              </a:spcBef>
              <a:spcAft>
                <a:spcPts val="0"/>
              </a:spcAft>
              <a:buClr>
                <a:schemeClr val="dk1"/>
              </a:buClr>
              <a:buSzPts val="1100"/>
              <a:buChar char="●"/>
            </a:pPr>
            <a:r>
              <a:rPr lang="es" sz="1600">
                <a:solidFill>
                  <a:srgbClr val="666666"/>
                </a:solidFill>
                <a:latin typeface="Zilla Slab Light"/>
                <a:ea typeface="Zilla Slab Light"/>
                <a:cs typeface="Zilla Slab Light"/>
                <a:sym typeface="Zilla Slab Light"/>
              </a:rPr>
              <a:t>If will process the request</a:t>
            </a:r>
            <a:endParaRPr sz="1600">
              <a:solidFill>
                <a:srgbClr val="666666"/>
              </a:solidFill>
              <a:latin typeface="Zilla Slab Light"/>
              <a:ea typeface="Zilla Slab Light"/>
              <a:cs typeface="Zilla Slab Light"/>
              <a:sym typeface="Zilla Slab Light"/>
            </a:endParaRPr>
          </a:p>
          <a:p>
            <a:pPr indent="-298450" lvl="0" marL="457200" rtl="0" algn="l">
              <a:lnSpc>
                <a:spcPct val="115000"/>
              </a:lnSpc>
              <a:spcBef>
                <a:spcPts val="0"/>
              </a:spcBef>
              <a:spcAft>
                <a:spcPts val="0"/>
              </a:spcAft>
              <a:buClr>
                <a:schemeClr val="dk1"/>
              </a:buClr>
              <a:buSzPts val="1100"/>
              <a:buChar char="●"/>
            </a:pPr>
            <a:r>
              <a:rPr lang="es" sz="1600">
                <a:solidFill>
                  <a:srgbClr val="666666"/>
                </a:solidFill>
                <a:latin typeface="Zilla Slab Light"/>
                <a:ea typeface="Zilla Slab Light"/>
                <a:cs typeface="Zilla Slab Light"/>
                <a:sym typeface="Zilla Slab Light"/>
              </a:rPr>
              <a:t>if will pass the request to the next element</a:t>
            </a:r>
            <a:endParaRPr sz="1600">
              <a:solidFill>
                <a:srgbClr val="666666"/>
              </a:solidFill>
              <a:latin typeface="Zilla Slab Light"/>
              <a:ea typeface="Zilla Slab Light"/>
              <a:cs typeface="Zilla Slab Light"/>
              <a:sym typeface="Zilla Slab Light"/>
            </a:endParaRPr>
          </a:p>
          <a:p>
            <a:pPr indent="-298450" lvl="0" marL="457200" rtl="0" algn="l">
              <a:lnSpc>
                <a:spcPct val="115000"/>
              </a:lnSpc>
              <a:spcBef>
                <a:spcPts val="0"/>
              </a:spcBef>
              <a:spcAft>
                <a:spcPts val="0"/>
              </a:spcAft>
              <a:buClr>
                <a:schemeClr val="dk1"/>
              </a:buClr>
              <a:buSzPts val="1100"/>
              <a:buChar char="●"/>
            </a:pPr>
            <a:r>
              <a:rPr lang="es" sz="1600">
                <a:solidFill>
                  <a:srgbClr val="666666"/>
                </a:solidFill>
                <a:latin typeface="Zilla Slab Light"/>
                <a:ea typeface="Zilla Slab Light"/>
                <a:cs typeface="Zilla Slab Light"/>
                <a:sym typeface="Zilla Slab Light"/>
              </a:rPr>
              <a:t>If will stops any further process</a:t>
            </a:r>
            <a:endParaRPr sz="1600">
              <a:solidFill>
                <a:srgbClr val="666666"/>
              </a:solidFill>
              <a:latin typeface="Zilla Slab Light"/>
              <a:ea typeface="Zilla Slab Light"/>
              <a:cs typeface="Zilla Slab Light"/>
              <a:sym typeface="Zilla Slab Light"/>
            </a:endParaRPr>
          </a:p>
          <a:p>
            <a:pPr indent="0" lvl="0" marL="0" rtl="0" algn="l">
              <a:spcBef>
                <a:spcPts val="1200"/>
              </a:spcBef>
              <a:spcAft>
                <a:spcPts val="0"/>
              </a:spcAft>
              <a:buClr>
                <a:schemeClr val="dk1"/>
              </a:buClr>
              <a:buSzPts val="1100"/>
              <a:buFont typeface="Arial"/>
              <a:buNone/>
            </a:pPr>
            <a:r>
              <a:rPr lang="es" sz="1600">
                <a:solidFill>
                  <a:srgbClr val="666666"/>
                </a:solidFill>
                <a:latin typeface="Zilla Slab Light"/>
                <a:ea typeface="Zilla Slab Light"/>
                <a:cs typeface="Zilla Slab Light"/>
                <a:sym typeface="Zilla Slab Light"/>
              </a:rPr>
              <a:t>It means that the request can be processed  by one or more than one handler on the chain. </a:t>
            </a:r>
            <a:endParaRPr sz="1600">
              <a:solidFill>
                <a:srgbClr val="666666"/>
              </a:solidFill>
              <a:latin typeface="Zilla Slab Light"/>
              <a:ea typeface="Zilla Slab Light"/>
              <a:cs typeface="Zilla Slab Light"/>
              <a:sym typeface="Zilla Slab Light"/>
            </a:endParaRPr>
          </a:p>
          <a:p>
            <a:pPr indent="0" lvl="0" marL="0" rtl="0" algn="l">
              <a:spcBef>
                <a:spcPts val="0"/>
              </a:spcBef>
              <a:spcAft>
                <a:spcPts val="0"/>
              </a:spcAft>
              <a:buClr>
                <a:schemeClr val="dk1"/>
              </a:buClr>
              <a:buSzPts val="1100"/>
              <a:buFont typeface="Arial"/>
              <a:buNone/>
            </a:pPr>
            <a:r>
              <a:rPr lang="es" sz="1600">
                <a:solidFill>
                  <a:srgbClr val="666666"/>
                </a:solidFill>
                <a:latin typeface="Zilla Slab Light"/>
                <a:ea typeface="Zilla Slab Light"/>
                <a:cs typeface="Zilla Slab Light"/>
                <a:sym typeface="Zilla Slab Light"/>
              </a:rPr>
              <a:t>For every specific case we are facing we can decide what approach to take. </a:t>
            </a:r>
            <a:endParaRPr sz="1600">
              <a:solidFill>
                <a:srgbClr val="666666"/>
              </a:solidFill>
              <a:latin typeface="Zilla Slab Light"/>
              <a:ea typeface="Zilla Slab Light"/>
              <a:cs typeface="Zilla Slab Light"/>
              <a:sym typeface="Zilla Slab Light"/>
            </a:endParaRPr>
          </a:p>
          <a:p>
            <a:pPr indent="0" lvl="0" marL="0" rtl="0" algn="l">
              <a:spcBef>
                <a:spcPts val="0"/>
              </a:spcBef>
              <a:spcAft>
                <a:spcPts val="0"/>
              </a:spcAft>
              <a:buClr>
                <a:schemeClr val="dk1"/>
              </a:buClr>
              <a:buSzPts val="1100"/>
              <a:buFont typeface="Arial"/>
              <a:buNone/>
            </a:pPr>
            <a:r>
              <a:rPr lang="es" sz="1600">
                <a:solidFill>
                  <a:srgbClr val="666666"/>
                </a:solidFill>
                <a:latin typeface="Zilla Slab Light"/>
                <a:ea typeface="Zilla Slab Light"/>
                <a:cs typeface="Zilla Slab Light"/>
                <a:sym typeface="Zilla Slab Light"/>
              </a:rPr>
              <a:t>Let’s think on our ATM case: If we request a withdrawal of 160 dollars, we expect to have let’s say 3 bills of 50 and 1 of 10. Then we noticed that our request can be processed by more than one handler.</a:t>
            </a:r>
            <a:endParaRPr sz="1600">
              <a:solidFill>
                <a:srgbClr val="666666"/>
              </a:solidFill>
              <a:latin typeface="Zilla Slab Light"/>
              <a:ea typeface="Zilla Slab Light"/>
              <a:cs typeface="Zilla Slab Light"/>
              <a:sym typeface="Zilla Slab Light"/>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3" name="Shape 233"/>
        <p:cNvGrpSpPr/>
        <p:nvPr/>
      </p:nvGrpSpPr>
      <p:grpSpPr>
        <a:xfrm>
          <a:off x="0" y="0"/>
          <a:ext cx="0" cy="0"/>
          <a:chOff x="0" y="0"/>
          <a:chExt cx="0" cy="0"/>
        </a:xfrm>
      </p:grpSpPr>
      <p:sp>
        <p:nvSpPr>
          <p:cNvPr id="234" name="Google Shape;234;g6c946b0ce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6c946b0ce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s" sz="1600">
                <a:solidFill>
                  <a:schemeClr val="dk1"/>
                </a:solidFill>
                <a:highlight>
                  <a:srgbClr val="FFFFFF"/>
                </a:highlight>
                <a:latin typeface="Georgia"/>
                <a:ea typeface="Georgia"/>
                <a:cs typeface="Georgia"/>
                <a:sym typeface="Georgia"/>
              </a:rPr>
              <a:t>So, let's take a look at our chain again to mention some key aspects:</a:t>
            </a:r>
            <a:endParaRPr sz="1600">
              <a:solidFill>
                <a:schemeClr val="dk1"/>
              </a:solidFill>
              <a:highlight>
                <a:srgbClr val="FFFFFF"/>
              </a:highlight>
              <a:latin typeface="Georgia"/>
              <a:ea typeface="Georgia"/>
              <a:cs typeface="Georgia"/>
              <a:sym typeface="Georgia"/>
            </a:endParaRPr>
          </a:p>
          <a:p>
            <a:pPr indent="-298450" lvl="0" marL="457200" rtl="0" algn="l">
              <a:lnSpc>
                <a:spcPct val="115000"/>
              </a:lnSpc>
              <a:spcBef>
                <a:spcPts val="1200"/>
              </a:spcBef>
              <a:spcAft>
                <a:spcPts val="0"/>
              </a:spcAft>
              <a:buClr>
                <a:schemeClr val="dk1"/>
              </a:buClr>
              <a:buSzPts val="1100"/>
              <a:buChar char="●"/>
            </a:pPr>
            <a:r>
              <a:rPr lang="es" sz="1600">
                <a:solidFill>
                  <a:schemeClr val="dk1"/>
                </a:solidFill>
                <a:highlight>
                  <a:srgbClr val="FFFFFF"/>
                </a:highlight>
                <a:latin typeface="Georgia"/>
                <a:ea typeface="Georgia"/>
                <a:cs typeface="Georgia"/>
                <a:sym typeface="Georgia"/>
              </a:rPr>
              <a:t>Each handler only knows the next handler.</a:t>
            </a:r>
            <a:endParaRPr sz="1600">
              <a:solidFill>
                <a:schemeClr val="dk1"/>
              </a:solidFill>
              <a:highlight>
                <a:srgbClr val="FFFFFF"/>
              </a:highlight>
              <a:latin typeface="Georgia"/>
              <a:ea typeface="Georgia"/>
              <a:cs typeface="Georgia"/>
              <a:sym typeface="Georgia"/>
            </a:endParaRPr>
          </a:p>
          <a:p>
            <a:pPr indent="-298450" lvl="0" marL="457200" rtl="0" algn="l">
              <a:lnSpc>
                <a:spcPct val="115000"/>
              </a:lnSpc>
              <a:spcBef>
                <a:spcPts val="0"/>
              </a:spcBef>
              <a:spcAft>
                <a:spcPts val="0"/>
              </a:spcAft>
              <a:buClr>
                <a:schemeClr val="dk1"/>
              </a:buClr>
              <a:buSzPts val="1100"/>
              <a:buChar char="●"/>
            </a:pPr>
            <a:r>
              <a:rPr lang="es" sz="1600">
                <a:solidFill>
                  <a:schemeClr val="dk1"/>
                </a:solidFill>
                <a:highlight>
                  <a:srgbClr val="FFFFFF"/>
                </a:highlight>
                <a:latin typeface="Georgia"/>
                <a:ea typeface="Georgia"/>
                <a:cs typeface="Georgia"/>
                <a:sym typeface="Georgia"/>
              </a:rPr>
              <a:t>Requests go </a:t>
            </a:r>
            <a:r>
              <a:rPr lang="es" sz="1600">
                <a:solidFill>
                  <a:schemeClr val="dk1"/>
                </a:solidFill>
                <a:highlight>
                  <a:srgbClr val="FFFFFF"/>
                </a:highlight>
                <a:latin typeface="Georgia"/>
                <a:ea typeface="Georgia"/>
                <a:cs typeface="Georgia"/>
                <a:sym typeface="Georgia"/>
              </a:rPr>
              <a:t>through</a:t>
            </a:r>
            <a:r>
              <a:rPr lang="es" sz="1600">
                <a:solidFill>
                  <a:schemeClr val="dk1"/>
                </a:solidFill>
                <a:highlight>
                  <a:srgbClr val="FFFFFF"/>
                </a:highlight>
                <a:latin typeface="Georgia"/>
                <a:ea typeface="Georgia"/>
                <a:cs typeface="Georgia"/>
                <a:sym typeface="Georgia"/>
              </a:rPr>
              <a:t> the chain until is reaches the end of the chain or a handler stops it.</a:t>
            </a:r>
            <a:endParaRPr sz="1600">
              <a:solidFill>
                <a:schemeClr val="dk1"/>
              </a:solidFill>
              <a:highlight>
                <a:srgbClr val="FFFFFF"/>
              </a:highlight>
              <a:latin typeface="Georgia"/>
              <a:ea typeface="Georgia"/>
              <a:cs typeface="Georgia"/>
              <a:sym typeface="Georgia"/>
            </a:endParaRPr>
          </a:p>
          <a:p>
            <a:pPr indent="-298450" lvl="0" marL="457200" rtl="0" algn="l">
              <a:lnSpc>
                <a:spcPct val="115000"/>
              </a:lnSpc>
              <a:spcBef>
                <a:spcPts val="0"/>
              </a:spcBef>
              <a:spcAft>
                <a:spcPts val="0"/>
              </a:spcAft>
              <a:buClr>
                <a:schemeClr val="dk1"/>
              </a:buClr>
              <a:buSzPts val="1100"/>
              <a:buChar char="●"/>
            </a:pPr>
            <a:r>
              <a:rPr lang="es" sz="1600">
                <a:solidFill>
                  <a:schemeClr val="dk1"/>
                </a:solidFill>
                <a:highlight>
                  <a:srgbClr val="FFFFFF"/>
                </a:highlight>
                <a:latin typeface="Georgia"/>
                <a:ea typeface="Georgia"/>
                <a:cs typeface="Georgia"/>
                <a:sym typeface="Georgia"/>
              </a:rPr>
              <a:t>We can add, remove, and re-arrange handlers with minimal effort.</a:t>
            </a:r>
            <a:endParaRPr sz="1600">
              <a:solidFill>
                <a:schemeClr val="dk1"/>
              </a:solidFill>
              <a:highlight>
                <a:srgbClr val="FFFFFF"/>
              </a:highlight>
              <a:latin typeface="Georgia"/>
              <a:ea typeface="Georgia"/>
              <a:cs typeface="Georgia"/>
              <a:sym typeface="Georgia"/>
            </a:endParaRPr>
          </a:p>
          <a:p>
            <a:pPr indent="-298450" lvl="0" marL="457200" rtl="0" algn="l">
              <a:lnSpc>
                <a:spcPct val="115000"/>
              </a:lnSpc>
              <a:spcBef>
                <a:spcPts val="0"/>
              </a:spcBef>
              <a:spcAft>
                <a:spcPts val="0"/>
              </a:spcAft>
              <a:buClr>
                <a:schemeClr val="dk1"/>
              </a:buClr>
              <a:buSzPts val="1100"/>
              <a:buChar char="●"/>
            </a:pPr>
            <a:r>
              <a:rPr lang="es" sz="1600">
                <a:solidFill>
                  <a:schemeClr val="dk1"/>
                </a:solidFill>
                <a:highlight>
                  <a:srgbClr val="FFFFFF"/>
                </a:highlight>
                <a:latin typeface="Georgia"/>
                <a:ea typeface="Georgia"/>
                <a:cs typeface="Georgia"/>
                <a:sym typeface="Georgia"/>
              </a:rPr>
              <a:t>Building chains and change them at runtime turns easy because we would only need to change the next handler.</a:t>
            </a:r>
            <a:endParaRPr sz="1600">
              <a:solidFill>
                <a:schemeClr val="dk1"/>
              </a:solidFill>
              <a:highlight>
                <a:srgbClr val="FFFFFF"/>
              </a:highlight>
              <a:latin typeface="Georgia"/>
              <a:ea typeface="Georgia"/>
              <a:cs typeface="Georgia"/>
              <a:sym typeface="Georgia"/>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TITLE OPENING">
  <p:cSld name="TITLE_1_1_1">
    <p:spTree>
      <p:nvGrpSpPr>
        <p:cNvPr id="9" name="Shape 9"/>
        <p:cNvGrpSpPr/>
        <p:nvPr/>
      </p:nvGrpSpPr>
      <p:grpSpPr>
        <a:xfrm>
          <a:off x="0" y="0"/>
          <a:ext cx="0" cy="0"/>
          <a:chOff x="0" y="0"/>
          <a:chExt cx="0" cy="0"/>
        </a:xfrm>
      </p:grpSpPr>
      <p:pic>
        <p:nvPicPr>
          <p:cNvPr id="10" name="Google Shape;10;p2"/>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11" name="Google Shape;11;p2"/>
          <p:cNvSpPr/>
          <p:nvPr/>
        </p:nvSpPr>
        <p:spPr>
          <a:xfrm>
            <a:off x="1078150" y="0"/>
            <a:ext cx="4875300" cy="3338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1078150" y="0"/>
            <a:ext cx="4875300" cy="3338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txBox="1"/>
          <p:nvPr>
            <p:ph type="ctrTitle"/>
          </p:nvPr>
        </p:nvSpPr>
        <p:spPr>
          <a:xfrm>
            <a:off x="1432400" y="143175"/>
            <a:ext cx="6516600" cy="24213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6F40A8"/>
              </a:buClr>
              <a:buSzPts val="6000"/>
              <a:buFont typeface="Josefin Sans"/>
              <a:buNone/>
              <a:defRPr b="1" sz="6000">
                <a:solidFill>
                  <a:srgbClr val="6F40A8"/>
                </a:solidFill>
                <a:latin typeface="Josefin Sans"/>
                <a:ea typeface="Josefin Sans"/>
                <a:cs typeface="Josefin Sans"/>
                <a:sym typeface="Josefin Sans"/>
              </a:defRPr>
            </a:lvl1pPr>
            <a:lvl2pPr lvl="1" rtl="0" algn="ctr">
              <a:spcBef>
                <a:spcPts val="0"/>
              </a:spcBef>
              <a:spcAft>
                <a:spcPts val="0"/>
              </a:spcAft>
              <a:buClr>
                <a:srgbClr val="6F40A8"/>
              </a:buClr>
              <a:buSzPts val="4800"/>
              <a:buNone/>
              <a:defRPr sz="4800">
                <a:solidFill>
                  <a:srgbClr val="6F40A8"/>
                </a:solidFill>
              </a:defRPr>
            </a:lvl2pPr>
            <a:lvl3pPr lvl="2" rtl="0" algn="ctr">
              <a:spcBef>
                <a:spcPts val="0"/>
              </a:spcBef>
              <a:spcAft>
                <a:spcPts val="0"/>
              </a:spcAft>
              <a:buClr>
                <a:srgbClr val="6F40A8"/>
              </a:buClr>
              <a:buSzPts val="4800"/>
              <a:buNone/>
              <a:defRPr sz="4800">
                <a:solidFill>
                  <a:srgbClr val="6F40A8"/>
                </a:solidFill>
              </a:defRPr>
            </a:lvl3pPr>
            <a:lvl4pPr lvl="3" rtl="0" algn="ctr">
              <a:spcBef>
                <a:spcPts val="0"/>
              </a:spcBef>
              <a:spcAft>
                <a:spcPts val="0"/>
              </a:spcAft>
              <a:buClr>
                <a:srgbClr val="6F40A8"/>
              </a:buClr>
              <a:buSzPts val="4800"/>
              <a:buNone/>
              <a:defRPr sz="4800">
                <a:solidFill>
                  <a:srgbClr val="6F40A8"/>
                </a:solidFill>
              </a:defRPr>
            </a:lvl4pPr>
            <a:lvl5pPr lvl="4" rtl="0" algn="ctr">
              <a:spcBef>
                <a:spcPts val="0"/>
              </a:spcBef>
              <a:spcAft>
                <a:spcPts val="0"/>
              </a:spcAft>
              <a:buClr>
                <a:srgbClr val="6F40A8"/>
              </a:buClr>
              <a:buSzPts val="4800"/>
              <a:buNone/>
              <a:defRPr sz="4800">
                <a:solidFill>
                  <a:srgbClr val="6F40A8"/>
                </a:solidFill>
              </a:defRPr>
            </a:lvl5pPr>
            <a:lvl6pPr lvl="5" rtl="0" algn="ctr">
              <a:spcBef>
                <a:spcPts val="0"/>
              </a:spcBef>
              <a:spcAft>
                <a:spcPts val="0"/>
              </a:spcAft>
              <a:buClr>
                <a:srgbClr val="6F40A8"/>
              </a:buClr>
              <a:buSzPts val="4800"/>
              <a:buNone/>
              <a:defRPr sz="4800">
                <a:solidFill>
                  <a:srgbClr val="6F40A8"/>
                </a:solidFill>
              </a:defRPr>
            </a:lvl6pPr>
            <a:lvl7pPr lvl="6" rtl="0" algn="ctr">
              <a:spcBef>
                <a:spcPts val="0"/>
              </a:spcBef>
              <a:spcAft>
                <a:spcPts val="0"/>
              </a:spcAft>
              <a:buClr>
                <a:srgbClr val="6F40A8"/>
              </a:buClr>
              <a:buSzPts val="4800"/>
              <a:buNone/>
              <a:defRPr sz="4800">
                <a:solidFill>
                  <a:srgbClr val="6F40A8"/>
                </a:solidFill>
              </a:defRPr>
            </a:lvl7pPr>
            <a:lvl8pPr lvl="7" rtl="0" algn="ctr">
              <a:spcBef>
                <a:spcPts val="0"/>
              </a:spcBef>
              <a:spcAft>
                <a:spcPts val="0"/>
              </a:spcAft>
              <a:buClr>
                <a:srgbClr val="6F40A8"/>
              </a:buClr>
              <a:buSzPts val="4800"/>
              <a:buNone/>
              <a:defRPr sz="4800">
                <a:solidFill>
                  <a:srgbClr val="6F40A8"/>
                </a:solidFill>
              </a:defRPr>
            </a:lvl8pPr>
            <a:lvl9pPr lvl="8" rtl="0" algn="ctr">
              <a:spcBef>
                <a:spcPts val="0"/>
              </a:spcBef>
              <a:spcAft>
                <a:spcPts val="0"/>
              </a:spcAft>
              <a:buClr>
                <a:srgbClr val="6F40A8"/>
              </a:buClr>
              <a:buSzPts val="4800"/>
              <a:buNone/>
              <a:defRPr sz="4800">
                <a:solidFill>
                  <a:srgbClr val="6F40A8"/>
                </a:solidFill>
              </a:defRPr>
            </a:lvl9pPr>
          </a:lstStyle>
          <a:p/>
        </p:txBody>
      </p:sp>
      <p:sp>
        <p:nvSpPr>
          <p:cNvPr id="14" name="Google Shape;14;p2"/>
          <p:cNvSpPr txBox="1"/>
          <p:nvPr>
            <p:ph idx="1" type="subTitle"/>
          </p:nvPr>
        </p:nvSpPr>
        <p:spPr>
          <a:xfrm>
            <a:off x="1432400" y="2515875"/>
            <a:ext cx="4374000" cy="257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Font typeface="Zilla Slab"/>
              <a:buNone/>
              <a:defRPr sz="1400">
                <a:latin typeface="Zilla Slab"/>
                <a:ea typeface="Zilla Slab"/>
                <a:cs typeface="Zilla Slab"/>
                <a:sym typeface="Zilla Slab"/>
              </a:defRPr>
            </a:lvl1pPr>
            <a:lvl2pPr lvl="1" rtl="0">
              <a:lnSpc>
                <a:spcPct val="100000"/>
              </a:lnSpc>
              <a:spcBef>
                <a:spcPts val="0"/>
              </a:spcBef>
              <a:spcAft>
                <a:spcPts val="0"/>
              </a:spcAft>
              <a:buClr>
                <a:srgbClr val="6F40A8"/>
              </a:buClr>
              <a:buSzPts val="1000"/>
              <a:buFont typeface="Josefin Slab"/>
              <a:buNone/>
              <a:defRPr sz="1000">
                <a:solidFill>
                  <a:srgbClr val="6F40A8"/>
                </a:solidFill>
                <a:latin typeface="Josefin Slab"/>
                <a:ea typeface="Josefin Slab"/>
                <a:cs typeface="Josefin Slab"/>
                <a:sym typeface="Josefin Slab"/>
              </a:defRPr>
            </a:lvl2pPr>
            <a:lvl3pPr lvl="2" rtl="0">
              <a:lnSpc>
                <a:spcPct val="100000"/>
              </a:lnSpc>
              <a:spcBef>
                <a:spcPts val="0"/>
              </a:spcBef>
              <a:spcAft>
                <a:spcPts val="0"/>
              </a:spcAft>
              <a:buClr>
                <a:srgbClr val="6F40A8"/>
              </a:buClr>
              <a:buSzPts val="1000"/>
              <a:buFont typeface="Josefin Slab"/>
              <a:buNone/>
              <a:defRPr sz="1000">
                <a:solidFill>
                  <a:srgbClr val="6F40A8"/>
                </a:solidFill>
                <a:latin typeface="Josefin Slab"/>
                <a:ea typeface="Josefin Slab"/>
                <a:cs typeface="Josefin Slab"/>
                <a:sym typeface="Josefin Slab"/>
              </a:defRPr>
            </a:lvl3pPr>
            <a:lvl4pPr lvl="3" rtl="0">
              <a:lnSpc>
                <a:spcPct val="100000"/>
              </a:lnSpc>
              <a:spcBef>
                <a:spcPts val="0"/>
              </a:spcBef>
              <a:spcAft>
                <a:spcPts val="0"/>
              </a:spcAft>
              <a:buClr>
                <a:srgbClr val="6F40A8"/>
              </a:buClr>
              <a:buSzPts val="1000"/>
              <a:buFont typeface="Josefin Slab"/>
              <a:buNone/>
              <a:defRPr sz="1000">
                <a:solidFill>
                  <a:srgbClr val="6F40A8"/>
                </a:solidFill>
                <a:latin typeface="Josefin Slab"/>
                <a:ea typeface="Josefin Slab"/>
                <a:cs typeface="Josefin Slab"/>
                <a:sym typeface="Josefin Slab"/>
              </a:defRPr>
            </a:lvl4pPr>
            <a:lvl5pPr lvl="4" rtl="0">
              <a:lnSpc>
                <a:spcPct val="100000"/>
              </a:lnSpc>
              <a:spcBef>
                <a:spcPts val="0"/>
              </a:spcBef>
              <a:spcAft>
                <a:spcPts val="0"/>
              </a:spcAft>
              <a:buClr>
                <a:srgbClr val="6F40A8"/>
              </a:buClr>
              <a:buSzPts val="1000"/>
              <a:buFont typeface="Josefin Slab"/>
              <a:buNone/>
              <a:defRPr sz="1000">
                <a:solidFill>
                  <a:srgbClr val="6F40A8"/>
                </a:solidFill>
                <a:latin typeface="Josefin Slab"/>
                <a:ea typeface="Josefin Slab"/>
                <a:cs typeface="Josefin Slab"/>
                <a:sym typeface="Josefin Slab"/>
              </a:defRPr>
            </a:lvl5pPr>
            <a:lvl6pPr lvl="5" rtl="0">
              <a:lnSpc>
                <a:spcPct val="100000"/>
              </a:lnSpc>
              <a:spcBef>
                <a:spcPts val="0"/>
              </a:spcBef>
              <a:spcAft>
                <a:spcPts val="0"/>
              </a:spcAft>
              <a:buClr>
                <a:srgbClr val="6F40A8"/>
              </a:buClr>
              <a:buSzPts val="1000"/>
              <a:buFont typeface="Josefin Slab"/>
              <a:buNone/>
              <a:defRPr sz="1000">
                <a:solidFill>
                  <a:srgbClr val="6F40A8"/>
                </a:solidFill>
                <a:latin typeface="Josefin Slab"/>
                <a:ea typeface="Josefin Slab"/>
                <a:cs typeface="Josefin Slab"/>
                <a:sym typeface="Josefin Slab"/>
              </a:defRPr>
            </a:lvl6pPr>
            <a:lvl7pPr lvl="6" rtl="0">
              <a:lnSpc>
                <a:spcPct val="100000"/>
              </a:lnSpc>
              <a:spcBef>
                <a:spcPts val="0"/>
              </a:spcBef>
              <a:spcAft>
                <a:spcPts val="0"/>
              </a:spcAft>
              <a:buClr>
                <a:srgbClr val="6F40A8"/>
              </a:buClr>
              <a:buSzPts val="1000"/>
              <a:buFont typeface="Josefin Slab"/>
              <a:buNone/>
              <a:defRPr sz="1000">
                <a:solidFill>
                  <a:srgbClr val="6F40A8"/>
                </a:solidFill>
                <a:latin typeface="Josefin Slab"/>
                <a:ea typeface="Josefin Slab"/>
                <a:cs typeface="Josefin Slab"/>
                <a:sym typeface="Josefin Slab"/>
              </a:defRPr>
            </a:lvl7pPr>
            <a:lvl8pPr lvl="7" rtl="0">
              <a:lnSpc>
                <a:spcPct val="100000"/>
              </a:lnSpc>
              <a:spcBef>
                <a:spcPts val="0"/>
              </a:spcBef>
              <a:spcAft>
                <a:spcPts val="0"/>
              </a:spcAft>
              <a:buClr>
                <a:srgbClr val="6F40A8"/>
              </a:buClr>
              <a:buSzPts val="1000"/>
              <a:buFont typeface="Josefin Slab"/>
              <a:buNone/>
              <a:defRPr sz="1000">
                <a:solidFill>
                  <a:srgbClr val="6F40A8"/>
                </a:solidFill>
                <a:latin typeface="Josefin Slab"/>
                <a:ea typeface="Josefin Slab"/>
                <a:cs typeface="Josefin Slab"/>
                <a:sym typeface="Josefin Slab"/>
              </a:defRPr>
            </a:lvl8pPr>
            <a:lvl9pPr lvl="8" rtl="0">
              <a:lnSpc>
                <a:spcPct val="100000"/>
              </a:lnSpc>
              <a:spcBef>
                <a:spcPts val="0"/>
              </a:spcBef>
              <a:spcAft>
                <a:spcPts val="0"/>
              </a:spcAft>
              <a:buClr>
                <a:srgbClr val="6F40A8"/>
              </a:buClr>
              <a:buSzPts val="1000"/>
              <a:buFont typeface="Josefin Slab"/>
              <a:buNone/>
              <a:defRPr sz="1000">
                <a:solidFill>
                  <a:srgbClr val="6F40A8"/>
                </a:solidFill>
                <a:latin typeface="Josefin Slab"/>
                <a:ea typeface="Josefin Slab"/>
                <a:cs typeface="Josefin Slab"/>
                <a:sym typeface="Josefin Slab"/>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SUBTITLE 2">
  <p:cSld name="CUSTOM_4_3_3">
    <p:spTree>
      <p:nvGrpSpPr>
        <p:cNvPr id="90" name="Shape 90"/>
        <p:cNvGrpSpPr/>
        <p:nvPr/>
      </p:nvGrpSpPr>
      <p:grpSpPr>
        <a:xfrm>
          <a:off x="0" y="0"/>
          <a:ext cx="0" cy="0"/>
          <a:chOff x="0" y="0"/>
          <a:chExt cx="0" cy="0"/>
        </a:xfrm>
      </p:grpSpPr>
      <p:pic>
        <p:nvPicPr>
          <p:cNvPr id="91" name="Google Shape;91;p11"/>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92" name="Google Shape;92;p11"/>
          <p:cNvSpPr/>
          <p:nvPr/>
        </p:nvSpPr>
        <p:spPr>
          <a:xfrm>
            <a:off x="974700" y="1824275"/>
            <a:ext cx="4300500" cy="2680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11"/>
          <p:cNvSpPr txBox="1"/>
          <p:nvPr>
            <p:ph idx="1" type="subTitle"/>
          </p:nvPr>
        </p:nvSpPr>
        <p:spPr>
          <a:xfrm>
            <a:off x="2221525" y="2895865"/>
            <a:ext cx="2776800" cy="537300"/>
          </a:xfrm>
          <a:prstGeom prst="rect">
            <a:avLst/>
          </a:prstGeom>
        </p:spPr>
        <p:txBody>
          <a:bodyPr anchorCtr="0" anchor="ctr" bIns="91425" lIns="91425" spcFirstLastPara="1" rIns="91425" wrap="square" tIns="91425">
            <a:noAutofit/>
          </a:bodyPr>
          <a:lstStyle>
            <a:lvl1pPr lvl="0" rtl="0" algn="r">
              <a:lnSpc>
                <a:spcPct val="100000"/>
              </a:lnSpc>
              <a:spcBef>
                <a:spcPts val="0"/>
              </a:spcBef>
              <a:spcAft>
                <a:spcPts val="0"/>
              </a:spcAft>
              <a:buSzPts val="1200"/>
              <a:buNone/>
              <a:defRPr sz="1200"/>
            </a:lvl1pPr>
            <a:lvl2pPr lvl="1" rtl="0" algn="ctr">
              <a:lnSpc>
                <a:spcPct val="100000"/>
              </a:lnSpc>
              <a:spcBef>
                <a:spcPts val="0"/>
              </a:spcBef>
              <a:spcAft>
                <a:spcPts val="0"/>
              </a:spcAft>
              <a:buClr>
                <a:srgbClr val="6F40A8"/>
              </a:buClr>
              <a:buSzPts val="1400"/>
              <a:buNone/>
              <a:defRPr>
                <a:solidFill>
                  <a:srgbClr val="6F40A8"/>
                </a:solidFill>
              </a:defRPr>
            </a:lvl2pPr>
            <a:lvl3pPr lvl="2" rtl="0" algn="ctr">
              <a:lnSpc>
                <a:spcPct val="100000"/>
              </a:lnSpc>
              <a:spcBef>
                <a:spcPts val="0"/>
              </a:spcBef>
              <a:spcAft>
                <a:spcPts val="0"/>
              </a:spcAft>
              <a:buClr>
                <a:srgbClr val="6F40A8"/>
              </a:buClr>
              <a:buSzPts val="1400"/>
              <a:buNone/>
              <a:defRPr>
                <a:solidFill>
                  <a:srgbClr val="6F40A8"/>
                </a:solidFill>
              </a:defRPr>
            </a:lvl3pPr>
            <a:lvl4pPr lvl="3" rtl="0" algn="ctr">
              <a:lnSpc>
                <a:spcPct val="100000"/>
              </a:lnSpc>
              <a:spcBef>
                <a:spcPts val="0"/>
              </a:spcBef>
              <a:spcAft>
                <a:spcPts val="0"/>
              </a:spcAft>
              <a:buClr>
                <a:srgbClr val="6F40A8"/>
              </a:buClr>
              <a:buSzPts val="1400"/>
              <a:buNone/>
              <a:defRPr>
                <a:solidFill>
                  <a:srgbClr val="6F40A8"/>
                </a:solidFill>
              </a:defRPr>
            </a:lvl4pPr>
            <a:lvl5pPr lvl="4" rtl="0" algn="ctr">
              <a:lnSpc>
                <a:spcPct val="100000"/>
              </a:lnSpc>
              <a:spcBef>
                <a:spcPts val="0"/>
              </a:spcBef>
              <a:spcAft>
                <a:spcPts val="0"/>
              </a:spcAft>
              <a:buClr>
                <a:srgbClr val="6F40A8"/>
              </a:buClr>
              <a:buSzPts val="1400"/>
              <a:buNone/>
              <a:defRPr>
                <a:solidFill>
                  <a:srgbClr val="6F40A8"/>
                </a:solidFill>
              </a:defRPr>
            </a:lvl5pPr>
            <a:lvl6pPr lvl="5" rtl="0" algn="ctr">
              <a:lnSpc>
                <a:spcPct val="100000"/>
              </a:lnSpc>
              <a:spcBef>
                <a:spcPts val="0"/>
              </a:spcBef>
              <a:spcAft>
                <a:spcPts val="0"/>
              </a:spcAft>
              <a:buClr>
                <a:srgbClr val="6F40A8"/>
              </a:buClr>
              <a:buSzPts val="1200"/>
              <a:buNone/>
              <a:defRPr sz="1200">
                <a:solidFill>
                  <a:srgbClr val="6F40A8"/>
                </a:solidFill>
              </a:defRPr>
            </a:lvl6pPr>
            <a:lvl7pPr lvl="6" rtl="0" algn="ctr">
              <a:lnSpc>
                <a:spcPct val="100000"/>
              </a:lnSpc>
              <a:spcBef>
                <a:spcPts val="0"/>
              </a:spcBef>
              <a:spcAft>
                <a:spcPts val="0"/>
              </a:spcAft>
              <a:buClr>
                <a:srgbClr val="6F40A8"/>
              </a:buClr>
              <a:buSzPts val="1200"/>
              <a:buNone/>
              <a:defRPr sz="1200">
                <a:solidFill>
                  <a:srgbClr val="6F40A8"/>
                </a:solidFill>
              </a:defRPr>
            </a:lvl7pPr>
            <a:lvl8pPr lvl="7" rtl="0" algn="ctr">
              <a:lnSpc>
                <a:spcPct val="100000"/>
              </a:lnSpc>
              <a:spcBef>
                <a:spcPts val="0"/>
              </a:spcBef>
              <a:spcAft>
                <a:spcPts val="0"/>
              </a:spcAft>
              <a:buClr>
                <a:srgbClr val="6F40A8"/>
              </a:buClr>
              <a:buSzPts val="1200"/>
              <a:buNone/>
              <a:defRPr sz="1200">
                <a:solidFill>
                  <a:srgbClr val="6F40A8"/>
                </a:solidFill>
              </a:defRPr>
            </a:lvl8pPr>
            <a:lvl9pPr lvl="8" rtl="0" algn="ctr">
              <a:lnSpc>
                <a:spcPct val="100000"/>
              </a:lnSpc>
              <a:spcBef>
                <a:spcPts val="0"/>
              </a:spcBef>
              <a:spcAft>
                <a:spcPts val="0"/>
              </a:spcAft>
              <a:buClr>
                <a:srgbClr val="6F40A8"/>
              </a:buClr>
              <a:buSzPts val="1200"/>
              <a:buNone/>
              <a:defRPr sz="1200">
                <a:solidFill>
                  <a:srgbClr val="6F40A8"/>
                </a:solidFill>
              </a:defRPr>
            </a:lvl9pPr>
          </a:lstStyle>
          <a:p/>
        </p:txBody>
      </p:sp>
      <p:sp>
        <p:nvSpPr>
          <p:cNvPr id="94" name="Google Shape;94;p11"/>
          <p:cNvSpPr txBox="1"/>
          <p:nvPr>
            <p:ph type="ctrTitle"/>
          </p:nvPr>
        </p:nvSpPr>
        <p:spPr>
          <a:xfrm>
            <a:off x="1286099" y="843265"/>
            <a:ext cx="39891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sz="3600"/>
            </a:lvl1pPr>
            <a:lvl2pPr lvl="1" rtl="0" algn="ctr">
              <a:spcBef>
                <a:spcPts val="0"/>
              </a:spcBef>
              <a:spcAft>
                <a:spcPts val="0"/>
              </a:spcAft>
              <a:buClr>
                <a:srgbClr val="6F40A8"/>
              </a:buClr>
              <a:buSzPts val="3600"/>
              <a:buNone/>
              <a:defRPr sz="3600">
                <a:solidFill>
                  <a:srgbClr val="6F40A8"/>
                </a:solidFill>
              </a:defRPr>
            </a:lvl2pPr>
            <a:lvl3pPr lvl="2" rtl="0" algn="ctr">
              <a:spcBef>
                <a:spcPts val="0"/>
              </a:spcBef>
              <a:spcAft>
                <a:spcPts val="0"/>
              </a:spcAft>
              <a:buClr>
                <a:srgbClr val="6F40A8"/>
              </a:buClr>
              <a:buSzPts val="3600"/>
              <a:buNone/>
              <a:defRPr sz="3600">
                <a:solidFill>
                  <a:srgbClr val="6F40A8"/>
                </a:solidFill>
              </a:defRPr>
            </a:lvl3pPr>
            <a:lvl4pPr lvl="3" rtl="0" algn="ctr">
              <a:spcBef>
                <a:spcPts val="0"/>
              </a:spcBef>
              <a:spcAft>
                <a:spcPts val="0"/>
              </a:spcAft>
              <a:buClr>
                <a:srgbClr val="6F40A8"/>
              </a:buClr>
              <a:buSzPts val="3600"/>
              <a:buNone/>
              <a:defRPr sz="3600">
                <a:solidFill>
                  <a:srgbClr val="6F40A8"/>
                </a:solidFill>
              </a:defRPr>
            </a:lvl4pPr>
            <a:lvl5pPr lvl="4" rtl="0" algn="ctr">
              <a:spcBef>
                <a:spcPts val="0"/>
              </a:spcBef>
              <a:spcAft>
                <a:spcPts val="0"/>
              </a:spcAft>
              <a:buClr>
                <a:srgbClr val="6F40A8"/>
              </a:buClr>
              <a:buSzPts val="3600"/>
              <a:buNone/>
              <a:defRPr sz="3600">
                <a:solidFill>
                  <a:srgbClr val="6F40A8"/>
                </a:solidFill>
              </a:defRPr>
            </a:lvl5pPr>
            <a:lvl6pPr lvl="5" rtl="0" algn="ctr">
              <a:spcBef>
                <a:spcPts val="0"/>
              </a:spcBef>
              <a:spcAft>
                <a:spcPts val="0"/>
              </a:spcAft>
              <a:buClr>
                <a:srgbClr val="6F40A8"/>
              </a:buClr>
              <a:buSzPts val="3600"/>
              <a:buNone/>
              <a:defRPr sz="3600">
                <a:solidFill>
                  <a:srgbClr val="6F40A8"/>
                </a:solidFill>
              </a:defRPr>
            </a:lvl6pPr>
            <a:lvl7pPr lvl="6" rtl="0" algn="ctr">
              <a:spcBef>
                <a:spcPts val="0"/>
              </a:spcBef>
              <a:spcAft>
                <a:spcPts val="0"/>
              </a:spcAft>
              <a:buClr>
                <a:srgbClr val="6F40A8"/>
              </a:buClr>
              <a:buSzPts val="3600"/>
              <a:buNone/>
              <a:defRPr sz="3600">
                <a:solidFill>
                  <a:srgbClr val="6F40A8"/>
                </a:solidFill>
              </a:defRPr>
            </a:lvl7pPr>
            <a:lvl8pPr lvl="7" rtl="0" algn="ctr">
              <a:spcBef>
                <a:spcPts val="0"/>
              </a:spcBef>
              <a:spcAft>
                <a:spcPts val="0"/>
              </a:spcAft>
              <a:buClr>
                <a:srgbClr val="6F40A8"/>
              </a:buClr>
              <a:buSzPts val="3600"/>
              <a:buNone/>
              <a:defRPr sz="3600">
                <a:solidFill>
                  <a:srgbClr val="6F40A8"/>
                </a:solidFill>
              </a:defRPr>
            </a:lvl8pPr>
            <a:lvl9pPr lvl="8" rtl="0" algn="ctr">
              <a:spcBef>
                <a:spcPts val="0"/>
              </a:spcBef>
              <a:spcAft>
                <a:spcPts val="0"/>
              </a:spcAft>
              <a:buClr>
                <a:srgbClr val="6F40A8"/>
              </a:buClr>
              <a:buSzPts val="3600"/>
              <a:buNone/>
              <a:defRPr sz="3600">
                <a:solidFill>
                  <a:srgbClr val="6F40A8"/>
                </a:solidFill>
              </a:defRPr>
            </a:lvl9pPr>
          </a:lstStyle>
          <a:p/>
        </p:txBody>
      </p:sp>
      <p:sp>
        <p:nvSpPr>
          <p:cNvPr id="95" name="Google Shape;95;p11"/>
          <p:cNvSpPr txBox="1"/>
          <p:nvPr>
            <p:ph idx="12" type="sldNum"/>
          </p:nvPr>
        </p:nvSpPr>
        <p:spPr>
          <a:xfrm>
            <a:off x="8595300" y="2303100"/>
            <a:ext cx="548700" cy="537300"/>
          </a:xfrm>
          <a:prstGeom prst="rect">
            <a:avLst/>
          </a:prstGeom>
          <a:solidFill>
            <a:srgbClr val="6F40A8"/>
          </a:solidFill>
        </p:spPr>
        <p:txBody>
          <a:bodyPr anchorCtr="0" anchor="ctr" bIns="91425" lIns="91425" spcFirstLastPara="1" rIns="91425" wrap="square" tIns="91425">
            <a:noAutofit/>
          </a:bodyPr>
          <a:lstStyle>
            <a:lvl1pPr lvl="0" rtl="0" algn="ctr">
              <a:buNone/>
              <a:defRPr b="1">
                <a:solidFill>
                  <a:srgbClr val="FFFFFF"/>
                </a:solidFill>
                <a:latin typeface="Josefin Sans"/>
                <a:ea typeface="Josefin Sans"/>
                <a:cs typeface="Josefin Sans"/>
                <a:sym typeface="Josefin Sans"/>
              </a:defRPr>
            </a:lvl1pPr>
            <a:lvl2pPr lvl="1" rtl="0" algn="ctr">
              <a:buNone/>
              <a:defRPr b="1">
                <a:solidFill>
                  <a:srgbClr val="FFFFFF"/>
                </a:solidFill>
                <a:latin typeface="Josefin Sans"/>
                <a:ea typeface="Josefin Sans"/>
                <a:cs typeface="Josefin Sans"/>
                <a:sym typeface="Josefin Sans"/>
              </a:defRPr>
            </a:lvl2pPr>
            <a:lvl3pPr lvl="2" rtl="0" algn="ctr">
              <a:buNone/>
              <a:defRPr b="1">
                <a:solidFill>
                  <a:srgbClr val="FFFFFF"/>
                </a:solidFill>
                <a:latin typeface="Josefin Sans"/>
                <a:ea typeface="Josefin Sans"/>
                <a:cs typeface="Josefin Sans"/>
                <a:sym typeface="Josefin Sans"/>
              </a:defRPr>
            </a:lvl3pPr>
            <a:lvl4pPr lvl="3" rtl="0" algn="ctr">
              <a:buNone/>
              <a:defRPr b="1">
                <a:solidFill>
                  <a:srgbClr val="FFFFFF"/>
                </a:solidFill>
                <a:latin typeface="Josefin Sans"/>
                <a:ea typeface="Josefin Sans"/>
                <a:cs typeface="Josefin Sans"/>
                <a:sym typeface="Josefin Sans"/>
              </a:defRPr>
            </a:lvl4pPr>
            <a:lvl5pPr lvl="4" rtl="0" algn="ctr">
              <a:buNone/>
              <a:defRPr b="1">
                <a:solidFill>
                  <a:srgbClr val="FFFFFF"/>
                </a:solidFill>
                <a:latin typeface="Josefin Sans"/>
                <a:ea typeface="Josefin Sans"/>
                <a:cs typeface="Josefin Sans"/>
                <a:sym typeface="Josefin Sans"/>
              </a:defRPr>
            </a:lvl5pPr>
            <a:lvl6pPr lvl="5" rtl="0" algn="ctr">
              <a:buNone/>
              <a:defRPr b="1">
                <a:solidFill>
                  <a:srgbClr val="FFFFFF"/>
                </a:solidFill>
                <a:latin typeface="Josefin Sans"/>
                <a:ea typeface="Josefin Sans"/>
                <a:cs typeface="Josefin Sans"/>
                <a:sym typeface="Josefin Sans"/>
              </a:defRPr>
            </a:lvl6pPr>
            <a:lvl7pPr lvl="6" rtl="0" algn="ctr">
              <a:buNone/>
              <a:defRPr b="1">
                <a:solidFill>
                  <a:srgbClr val="FFFFFF"/>
                </a:solidFill>
                <a:latin typeface="Josefin Sans"/>
                <a:ea typeface="Josefin Sans"/>
                <a:cs typeface="Josefin Sans"/>
                <a:sym typeface="Josefin Sans"/>
              </a:defRPr>
            </a:lvl7pPr>
            <a:lvl8pPr lvl="7" rtl="0" algn="ctr">
              <a:buNone/>
              <a:defRPr b="1">
                <a:solidFill>
                  <a:srgbClr val="FFFFFF"/>
                </a:solidFill>
                <a:latin typeface="Josefin Sans"/>
                <a:ea typeface="Josefin Sans"/>
                <a:cs typeface="Josefin Sans"/>
                <a:sym typeface="Josefin Sans"/>
              </a:defRPr>
            </a:lvl8pPr>
            <a:lvl9pPr lvl="8" rtl="0" algn="ctr">
              <a:buNone/>
              <a:defRPr b="1">
                <a:solidFill>
                  <a:srgbClr val="FFFFFF"/>
                </a:solidFill>
                <a:latin typeface="Josefin Sans"/>
                <a:ea typeface="Josefin Sans"/>
                <a:cs typeface="Josefin Sans"/>
                <a:sym typeface="Josefin Sans"/>
              </a:defRPr>
            </a:lvl9pPr>
          </a:lstStyle>
          <a:p>
            <a:pPr indent="0" lvl="0" marL="0" rtl="0" algn="ct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SUBTITLE 3">
  <p:cSld name="CUSTOM_4_3_2_1">
    <p:spTree>
      <p:nvGrpSpPr>
        <p:cNvPr id="96" name="Shape 96"/>
        <p:cNvGrpSpPr/>
        <p:nvPr/>
      </p:nvGrpSpPr>
      <p:grpSpPr>
        <a:xfrm>
          <a:off x="0" y="0"/>
          <a:ext cx="0" cy="0"/>
          <a:chOff x="0" y="0"/>
          <a:chExt cx="0" cy="0"/>
        </a:xfrm>
      </p:grpSpPr>
      <p:pic>
        <p:nvPicPr>
          <p:cNvPr id="97" name="Google Shape;97;p12"/>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98" name="Google Shape;98;p12"/>
          <p:cNvSpPr/>
          <p:nvPr/>
        </p:nvSpPr>
        <p:spPr>
          <a:xfrm flipH="1">
            <a:off x="1073350" y="1824275"/>
            <a:ext cx="7014000" cy="2680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12"/>
          <p:cNvSpPr txBox="1"/>
          <p:nvPr>
            <p:ph idx="12" type="sldNum"/>
          </p:nvPr>
        </p:nvSpPr>
        <p:spPr>
          <a:xfrm>
            <a:off x="8595300" y="2303100"/>
            <a:ext cx="548700" cy="537300"/>
          </a:xfrm>
          <a:prstGeom prst="rect">
            <a:avLst/>
          </a:prstGeom>
          <a:solidFill>
            <a:srgbClr val="6F40A8"/>
          </a:solidFill>
        </p:spPr>
        <p:txBody>
          <a:bodyPr anchorCtr="0" anchor="ctr" bIns="91425" lIns="91425" spcFirstLastPara="1" rIns="91425" wrap="square" tIns="91425">
            <a:noAutofit/>
          </a:bodyPr>
          <a:lstStyle>
            <a:lvl1pPr lvl="0" rtl="0" algn="ctr">
              <a:buNone/>
              <a:defRPr b="1">
                <a:solidFill>
                  <a:srgbClr val="FFFFFF"/>
                </a:solidFill>
                <a:latin typeface="Josefin Sans"/>
                <a:ea typeface="Josefin Sans"/>
                <a:cs typeface="Josefin Sans"/>
                <a:sym typeface="Josefin Sans"/>
              </a:defRPr>
            </a:lvl1pPr>
            <a:lvl2pPr lvl="1" rtl="0" algn="ctr">
              <a:buNone/>
              <a:defRPr b="1">
                <a:solidFill>
                  <a:srgbClr val="FFFFFF"/>
                </a:solidFill>
                <a:latin typeface="Josefin Sans"/>
                <a:ea typeface="Josefin Sans"/>
                <a:cs typeface="Josefin Sans"/>
                <a:sym typeface="Josefin Sans"/>
              </a:defRPr>
            </a:lvl2pPr>
            <a:lvl3pPr lvl="2" rtl="0" algn="ctr">
              <a:buNone/>
              <a:defRPr b="1">
                <a:solidFill>
                  <a:srgbClr val="FFFFFF"/>
                </a:solidFill>
                <a:latin typeface="Josefin Sans"/>
                <a:ea typeface="Josefin Sans"/>
                <a:cs typeface="Josefin Sans"/>
                <a:sym typeface="Josefin Sans"/>
              </a:defRPr>
            </a:lvl3pPr>
            <a:lvl4pPr lvl="3" rtl="0" algn="ctr">
              <a:buNone/>
              <a:defRPr b="1">
                <a:solidFill>
                  <a:srgbClr val="FFFFFF"/>
                </a:solidFill>
                <a:latin typeface="Josefin Sans"/>
                <a:ea typeface="Josefin Sans"/>
                <a:cs typeface="Josefin Sans"/>
                <a:sym typeface="Josefin Sans"/>
              </a:defRPr>
            </a:lvl4pPr>
            <a:lvl5pPr lvl="4" rtl="0" algn="ctr">
              <a:buNone/>
              <a:defRPr b="1">
                <a:solidFill>
                  <a:srgbClr val="FFFFFF"/>
                </a:solidFill>
                <a:latin typeface="Josefin Sans"/>
                <a:ea typeface="Josefin Sans"/>
                <a:cs typeface="Josefin Sans"/>
                <a:sym typeface="Josefin Sans"/>
              </a:defRPr>
            </a:lvl5pPr>
            <a:lvl6pPr lvl="5" rtl="0" algn="ctr">
              <a:buNone/>
              <a:defRPr b="1">
                <a:solidFill>
                  <a:srgbClr val="FFFFFF"/>
                </a:solidFill>
                <a:latin typeface="Josefin Sans"/>
                <a:ea typeface="Josefin Sans"/>
                <a:cs typeface="Josefin Sans"/>
                <a:sym typeface="Josefin Sans"/>
              </a:defRPr>
            </a:lvl6pPr>
            <a:lvl7pPr lvl="6" rtl="0" algn="ctr">
              <a:buNone/>
              <a:defRPr b="1">
                <a:solidFill>
                  <a:srgbClr val="FFFFFF"/>
                </a:solidFill>
                <a:latin typeface="Josefin Sans"/>
                <a:ea typeface="Josefin Sans"/>
                <a:cs typeface="Josefin Sans"/>
                <a:sym typeface="Josefin Sans"/>
              </a:defRPr>
            </a:lvl7pPr>
            <a:lvl8pPr lvl="7" rtl="0" algn="ctr">
              <a:buNone/>
              <a:defRPr b="1">
                <a:solidFill>
                  <a:srgbClr val="FFFFFF"/>
                </a:solidFill>
                <a:latin typeface="Josefin Sans"/>
                <a:ea typeface="Josefin Sans"/>
                <a:cs typeface="Josefin Sans"/>
                <a:sym typeface="Josefin Sans"/>
              </a:defRPr>
            </a:lvl8pPr>
            <a:lvl9pPr lvl="8" rtl="0" algn="ctr">
              <a:buNone/>
              <a:defRPr b="1">
                <a:solidFill>
                  <a:srgbClr val="FFFFFF"/>
                </a:solidFill>
                <a:latin typeface="Josefin Sans"/>
                <a:ea typeface="Josefin Sans"/>
                <a:cs typeface="Josefin Sans"/>
                <a:sym typeface="Josefin Sans"/>
              </a:defRPr>
            </a:lvl9pPr>
          </a:lstStyle>
          <a:p>
            <a:pPr indent="0" lvl="0" marL="0" rtl="0" algn="ctr">
              <a:spcBef>
                <a:spcPts val="0"/>
              </a:spcBef>
              <a:spcAft>
                <a:spcPts val="0"/>
              </a:spcAft>
              <a:buNone/>
            </a:pPr>
            <a:fld id="{00000000-1234-1234-1234-123412341234}" type="slidenum">
              <a:rPr lang="es"/>
              <a:t>‹#›</a:t>
            </a:fld>
            <a:endParaRPr/>
          </a:p>
        </p:txBody>
      </p:sp>
      <p:sp>
        <p:nvSpPr>
          <p:cNvPr id="100" name="Google Shape;100;p12"/>
          <p:cNvSpPr txBox="1"/>
          <p:nvPr>
            <p:ph type="ctrTitle"/>
          </p:nvPr>
        </p:nvSpPr>
        <p:spPr>
          <a:xfrm flipH="1">
            <a:off x="3821251" y="843265"/>
            <a:ext cx="3989100" cy="2052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101" name="Google Shape;101;p12"/>
          <p:cNvSpPr txBox="1"/>
          <p:nvPr>
            <p:ph idx="1" type="subTitle"/>
          </p:nvPr>
        </p:nvSpPr>
        <p:spPr>
          <a:xfrm>
            <a:off x="1340525" y="2998418"/>
            <a:ext cx="4344600" cy="537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200"/>
              <a:buNone/>
              <a:defRPr sz="12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200"/>
              <a:buNone/>
              <a:defRPr sz="1200"/>
            </a:lvl6pPr>
            <a:lvl7pPr lvl="6" rtl="0">
              <a:lnSpc>
                <a:spcPct val="100000"/>
              </a:lnSpc>
              <a:spcBef>
                <a:spcPts val="0"/>
              </a:spcBef>
              <a:spcAft>
                <a:spcPts val="0"/>
              </a:spcAft>
              <a:buSzPts val="1200"/>
              <a:buNone/>
              <a:defRPr sz="1200"/>
            </a:lvl7pPr>
            <a:lvl8pPr lvl="7" rtl="0">
              <a:lnSpc>
                <a:spcPct val="100000"/>
              </a:lnSpc>
              <a:spcBef>
                <a:spcPts val="0"/>
              </a:spcBef>
              <a:spcAft>
                <a:spcPts val="0"/>
              </a:spcAft>
              <a:buSzPts val="1200"/>
              <a:buNone/>
              <a:defRPr sz="1200"/>
            </a:lvl8pPr>
            <a:lvl9pPr lvl="8" rtl="0">
              <a:lnSpc>
                <a:spcPct val="100000"/>
              </a:lnSpc>
              <a:spcBef>
                <a:spcPts val="0"/>
              </a:spcBef>
              <a:spcAft>
                <a:spcPts val="0"/>
              </a:spcAft>
              <a:buSzPts val="1200"/>
              <a:buNone/>
              <a:defRPr sz="1200"/>
            </a:lvl9pPr>
          </a:lstStyle>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ACKGROUND" type="blank">
  <p:cSld name="BLANK">
    <p:spTree>
      <p:nvGrpSpPr>
        <p:cNvPr id="102" name="Shape 102"/>
        <p:cNvGrpSpPr/>
        <p:nvPr/>
      </p:nvGrpSpPr>
      <p:grpSpPr>
        <a:xfrm>
          <a:off x="0" y="0"/>
          <a:ext cx="0" cy="0"/>
          <a:chOff x="0" y="0"/>
          <a:chExt cx="0" cy="0"/>
        </a:xfrm>
      </p:grpSpPr>
      <p:pic>
        <p:nvPicPr>
          <p:cNvPr id="103" name="Google Shape;103;p13"/>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104" name="Google Shape;104;p13"/>
          <p:cNvSpPr txBox="1"/>
          <p:nvPr>
            <p:ph idx="12" type="sldNum"/>
          </p:nvPr>
        </p:nvSpPr>
        <p:spPr>
          <a:xfrm>
            <a:off x="8490900" y="2303100"/>
            <a:ext cx="548700" cy="537300"/>
          </a:xfrm>
          <a:prstGeom prst="rect">
            <a:avLst/>
          </a:prstGeom>
          <a:solidFill>
            <a:srgbClr val="6F40A8"/>
          </a:solidFill>
        </p:spPr>
        <p:txBody>
          <a:bodyPr anchorCtr="0" anchor="ctr" bIns="91425" lIns="91425" spcFirstLastPara="1" rIns="91425" wrap="square" tIns="91425">
            <a:noAutofit/>
          </a:bodyPr>
          <a:lstStyle>
            <a:lvl1pPr lvl="0" rtl="0" algn="ctr">
              <a:buNone/>
              <a:defRPr b="1">
                <a:solidFill>
                  <a:srgbClr val="FFFFFF"/>
                </a:solidFill>
                <a:latin typeface="Josefin Sans"/>
                <a:ea typeface="Josefin Sans"/>
                <a:cs typeface="Josefin Sans"/>
                <a:sym typeface="Josefin Sans"/>
              </a:defRPr>
            </a:lvl1pPr>
            <a:lvl2pPr lvl="1" rtl="0" algn="ctr">
              <a:buNone/>
              <a:defRPr b="1">
                <a:solidFill>
                  <a:srgbClr val="FFFFFF"/>
                </a:solidFill>
                <a:latin typeface="Josefin Sans"/>
                <a:ea typeface="Josefin Sans"/>
                <a:cs typeface="Josefin Sans"/>
                <a:sym typeface="Josefin Sans"/>
              </a:defRPr>
            </a:lvl2pPr>
            <a:lvl3pPr lvl="2" rtl="0" algn="ctr">
              <a:buNone/>
              <a:defRPr b="1">
                <a:solidFill>
                  <a:srgbClr val="FFFFFF"/>
                </a:solidFill>
                <a:latin typeface="Josefin Sans"/>
                <a:ea typeface="Josefin Sans"/>
                <a:cs typeface="Josefin Sans"/>
                <a:sym typeface="Josefin Sans"/>
              </a:defRPr>
            </a:lvl3pPr>
            <a:lvl4pPr lvl="3" rtl="0" algn="ctr">
              <a:buNone/>
              <a:defRPr b="1">
                <a:solidFill>
                  <a:srgbClr val="FFFFFF"/>
                </a:solidFill>
                <a:latin typeface="Josefin Sans"/>
                <a:ea typeface="Josefin Sans"/>
                <a:cs typeface="Josefin Sans"/>
                <a:sym typeface="Josefin Sans"/>
              </a:defRPr>
            </a:lvl4pPr>
            <a:lvl5pPr lvl="4" rtl="0" algn="ctr">
              <a:buNone/>
              <a:defRPr b="1">
                <a:solidFill>
                  <a:srgbClr val="FFFFFF"/>
                </a:solidFill>
                <a:latin typeface="Josefin Sans"/>
                <a:ea typeface="Josefin Sans"/>
                <a:cs typeface="Josefin Sans"/>
                <a:sym typeface="Josefin Sans"/>
              </a:defRPr>
            </a:lvl5pPr>
            <a:lvl6pPr lvl="5" rtl="0" algn="ctr">
              <a:buNone/>
              <a:defRPr b="1">
                <a:solidFill>
                  <a:srgbClr val="FFFFFF"/>
                </a:solidFill>
                <a:latin typeface="Josefin Sans"/>
                <a:ea typeface="Josefin Sans"/>
                <a:cs typeface="Josefin Sans"/>
                <a:sym typeface="Josefin Sans"/>
              </a:defRPr>
            </a:lvl6pPr>
            <a:lvl7pPr lvl="6" rtl="0" algn="ctr">
              <a:buNone/>
              <a:defRPr b="1">
                <a:solidFill>
                  <a:srgbClr val="FFFFFF"/>
                </a:solidFill>
                <a:latin typeface="Josefin Sans"/>
                <a:ea typeface="Josefin Sans"/>
                <a:cs typeface="Josefin Sans"/>
                <a:sym typeface="Josefin Sans"/>
              </a:defRPr>
            </a:lvl7pPr>
            <a:lvl8pPr lvl="7" rtl="0" algn="ctr">
              <a:buNone/>
              <a:defRPr b="1">
                <a:solidFill>
                  <a:srgbClr val="FFFFFF"/>
                </a:solidFill>
                <a:latin typeface="Josefin Sans"/>
                <a:ea typeface="Josefin Sans"/>
                <a:cs typeface="Josefin Sans"/>
                <a:sym typeface="Josefin Sans"/>
              </a:defRPr>
            </a:lvl8pPr>
            <a:lvl9pPr lvl="8" rtl="0" algn="ctr">
              <a:buNone/>
              <a:defRPr b="1">
                <a:solidFill>
                  <a:srgbClr val="FFFFFF"/>
                </a:solidFill>
                <a:latin typeface="Josefin Sans"/>
                <a:ea typeface="Josefin Sans"/>
                <a:cs typeface="Josefin Sans"/>
                <a:sym typeface="Josefin Sans"/>
              </a:defRPr>
            </a:lvl9pPr>
          </a:lstStyle>
          <a:p>
            <a:pPr indent="0" lvl="0" marL="0" rtl="0" algn="ct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SLIDE">
  <p:cSld name="BLANK_1">
    <p:spTree>
      <p:nvGrpSpPr>
        <p:cNvPr id="105" name="Shape 10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ABLE OF CONTENT">
  <p:cSld name="CUSTOM">
    <p:spTree>
      <p:nvGrpSpPr>
        <p:cNvPr id="15" name="Shape 15"/>
        <p:cNvGrpSpPr/>
        <p:nvPr/>
      </p:nvGrpSpPr>
      <p:grpSpPr>
        <a:xfrm>
          <a:off x="0" y="0"/>
          <a:ext cx="0" cy="0"/>
          <a:chOff x="0" y="0"/>
          <a:chExt cx="0" cy="0"/>
        </a:xfrm>
      </p:grpSpPr>
      <p:pic>
        <p:nvPicPr>
          <p:cNvPr id="16" name="Google Shape;16;p3"/>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17" name="Google Shape;17;p3"/>
          <p:cNvSpPr/>
          <p:nvPr/>
        </p:nvSpPr>
        <p:spPr>
          <a:xfrm>
            <a:off x="4308925" y="50"/>
            <a:ext cx="4595100" cy="50871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18" name="Google Shape;18;p3"/>
          <p:cNvSpPr txBox="1"/>
          <p:nvPr>
            <p:ph idx="1" type="subTitle"/>
          </p:nvPr>
        </p:nvSpPr>
        <p:spPr>
          <a:xfrm flipH="1">
            <a:off x="5485575" y="416250"/>
            <a:ext cx="1581000" cy="79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666666"/>
              </a:buClr>
              <a:buSzPts val="1400"/>
              <a:buFont typeface="Josefin Sans"/>
              <a:buNone/>
              <a:defRPr b="1" sz="1400">
                <a:solidFill>
                  <a:srgbClr val="666666"/>
                </a:solidFill>
                <a:latin typeface="Josefin Sans"/>
                <a:ea typeface="Josefin Sans"/>
                <a:cs typeface="Josefin Sans"/>
                <a:sym typeface="Josefin Sans"/>
              </a:defRPr>
            </a:lvl1pPr>
            <a:lvl2pPr lvl="1"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2pPr>
            <a:lvl3pPr lvl="2"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3pPr>
            <a:lvl4pPr lvl="3"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4pPr>
            <a:lvl5pPr lvl="4"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5pPr>
            <a:lvl6pPr lvl="5"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6pPr>
            <a:lvl7pPr lvl="6"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7pPr>
            <a:lvl8pPr lvl="7"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8pPr>
            <a:lvl9pPr lvl="8"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9pPr>
          </a:lstStyle>
          <a:p/>
        </p:txBody>
      </p:sp>
      <p:sp>
        <p:nvSpPr>
          <p:cNvPr id="19" name="Google Shape;19;p3"/>
          <p:cNvSpPr txBox="1"/>
          <p:nvPr>
            <p:ph idx="2" type="subTitle"/>
          </p:nvPr>
        </p:nvSpPr>
        <p:spPr>
          <a:xfrm>
            <a:off x="5485625" y="1005425"/>
            <a:ext cx="2035500" cy="53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1pPr>
            <a:lvl2pPr lvl="1"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2pPr>
            <a:lvl3pPr lvl="2"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3pPr>
            <a:lvl4pPr lvl="3"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4pPr>
            <a:lvl5pPr lvl="4"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5pPr>
            <a:lvl6pPr lvl="5"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6pPr>
            <a:lvl7pPr lvl="6"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7pPr>
            <a:lvl8pPr lvl="7"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8pPr>
            <a:lvl9pPr lvl="8"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9pPr>
          </a:lstStyle>
          <a:p/>
        </p:txBody>
      </p:sp>
      <p:sp>
        <p:nvSpPr>
          <p:cNvPr id="20" name="Google Shape;20;p3"/>
          <p:cNvSpPr txBox="1"/>
          <p:nvPr>
            <p:ph idx="3" type="subTitle"/>
          </p:nvPr>
        </p:nvSpPr>
        <p:spPr>
          <a:xfrm flipH="1">
            <a:off x="5485575" y="1464949"/>
            <a:ext cx="1581000" cy="79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666666"/>
              </a:buClr>
              <a:buSzPts val="1400"/>
              <a:buFont typeface="Josefin Sans"/>
              <a:buNone/>
              <a:defRPr b="1" sz="1400">
                <a:solidFill>
                  <a:srgbClr val="666666"/>
                </a:solidFill>
                <a:latin typeface="Josefin Sans"/>
                <a:ea typeface="Josefin Sans"/>
                <a:cs typeface="Josefin Sans"/>
                <a:sym typeface="Josefin Sans"/>
              </a:defRPr>
            </a:lvl1pPr>
            <a:lvl2pPr lvl="1"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2pPr>
            <a:lvl3pPr lvl="2"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3pPr>
            <a:lvl4pPr lvl="3"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4pPr>
            <a:lvl5pPr lvl="4"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5pPr>
            <a:lvl6pPr lvl="5"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6pPr>
            <a:lvl7pPr lvl="6"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7pPr>
            <a:lvl8pPr lvl="7"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8pPr>
            <a:lvl9pPr lvl="8"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9pPr>
          </a:lstStyle>
          <a:p/>
        </p:txBody>
      </p:sp>
      <p:sp>
        <p:nvSpPr>
          <p:cNvPr id="21" name="Google Shape;21;p3"/>
          <p:cNvSpPr txBox="1"/>
          <p:nvPr>
            <p:ph idx="4" type="subTitle"/>
          </p:nvPr>
        </p:nvSpPr>
        <p:spPr>
          <a:xfrm>
            <a:off x="5485625" y="2054126"/>
            <a:ext cx="2035500" cy="53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1pPr>
            <a:lvl2pPr lvl="1"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2pPr>
            <a:lvl3pPr lvl="2"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3pPr>
            <a:lvl4pPr lvl="3"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4pPr>
            <a:lvl5pPr lvl="4"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5pPr>
            <a:lvl6pPr lvl="5"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6pPr>
            <a:lvl7pPr lvl="6"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7pPr>
            <a:lvl8pPr lvl="7"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8pPr>
            <a:lvl9pPr lvl="8"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9pPr>
          </a:lstStyle>
          <a:p/>
        </p:txBody>
      </p:sp>
      <p:sp>
        <p:nvSpPr>
          <p:cNvPr id="22" name="Google Shape;22;p3"/>
          <p:cNvSpPr txBox="1"/>
          <p:nvPr>
            <p:ph idx="5" type="subTitle"/>
          </p:nvPr>
        </p:nvSpPr>
        <p:spPr>
          <a:xfrm flipH="1">
            <a:off x="5485575" y="2513648"/>
            <a:ext cx="1581000" cy="79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666666"/>
              </a:buClr>
              <a:buSzPts val="1400"/>
              <a:buFont typeface="Josefin Sans"/>
              <a:buNone/>
              <a:defRPr b="1" sz="1400">
                <a:solidFill>
                  <a:srgbClr val="666666"/>
                </a:solidFill>
                <a:latin typeface="Josefin Sans"/>
                <a:ea typeface="Josefin Sans"/>
                <a:cs typeface="Josefin Sans"/>
                <a:sym typeface="Josefin Sans"/>
              </a:defRPr>
            </a:lvl1pPr>
            <a:lvl2pPr lvl="1"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2pPr>
            <a:lvl3pPr lvl="2"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3pPr>
            <a:lvl4pPr lvl="3"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4pPr>
            <a:lvl5pPr lvl="4"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5pPr>
            <a:lvl6pPr lvl="5"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6pPr>
            <a:lvl7pPr lvl="6"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7pPr>
            <a:lvl8pPr lvl="7"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8pPr>
            <a:lvl9pPr lvl="8"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9pPr>
          </a:lstStyle>
          <a:p/>
        </p:txBody>
      </p:sp>
      <p:sp>
        <p:nvSpPr>
          <p:cNvPr id="23" name="Google Shape;23;p3"/>
          <p:cNvSpPr txBox="1"/>
          <p:nvPr>
            <p:ph idx="6" type="subTitle"/>
          </p:nvPr>
        </p:nvSpPr>
        <p:spPr>
          <a:xfrm>
            <a:off x="5485625" y="3102829"/>
            <a:ext cx="2035500" cy="53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1pPr>
            <a:lvl2pPr lvl="1"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2pPr>
            <a:lvl3pPr lvl="2"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3pPr>
            <a:lvl4pPr lvl="3"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4pPr>
            <a:lvl5pPr lvl="4"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5pPr>
            <a:lvl6pPr lvl="5"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6pPr>
            <a:lvl7pPr lvl="6"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7pPr>
            <a:lvl8pPr lvl="7"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8pPr>
            <a:lvl9pPr lvl="8"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9pPr>
          </a:lstStyle>
          <a:p/>
        </p:txBody>
      </p:sp>
      <p:sp>
        <p:nvSpPr>
          <p:cNvPr id="24" name="Google Shape;24;p3"/>
          <p:cNvSpPr txBox="1"/>
          <p:nvPr>
            <p:ph idx="7" type="subTitle"/>
          </p:nvPr>
        </p:nvSpPr>
        <p:spPr>
          <a:xfrm flipH="1">
            <a:off x="5485575" y="3557850"/>
            <a:ext cx="1581000" cy="7971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Clr>
                <a:srgbClr val="666666"/>
              </a:buClr>
              <a:buSzPts val="1400"/>
              <a:buFont typeface="Josefin Sans"/>
              <a:buNone/>
              <a:defRPr b="1" sz="1400">
                <a:solidFill>
                  <a:srgbClr val="666666"/>
                </a:solidFill>
                <a:latin typeface="Josefin Sans"/>
                <a:ea typeface="Josefin Sans"/>
                <a:cs typeface="Josefin Sans"/>
                <a:sym typeface="Josefin Sans"/>
              </a:defRPr>
            </a:lvl1pPr>
            <a:lvl2pPr lvl="1"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2pPr>
            <a:lvl3pPr lvl="2"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3pPr>
            <a:lvl4pPr lvl="3"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4pPr>
            <a:lvl5pPr lvl="4"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5pPr>
            <a:lvl6pPr lvl="5"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6pPr>
            <a:lvl7pPr lvl="6"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7pPr>
            <a:lvl8pPr lvl="7"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8pPr>
            <a:lvl9pPr lvl="8" rtl="0">
              <a:lnSpc>
                <a:spcPct val="100000"/>
              </a:lnSpc>
              <a:spcBef>
                <a:spcPts val="0"/>
              </a:spcBef>
              <a:spcAft>
                <a:spcPts val="0"/>
              </a:spcAft>
              <a:buClr>
                <a:srgbClr val="666666"/>
              </a:buClr>
              <a:buSzPts val="1400"/>
              <a:buFont typeface="Josefin Sans"/>
              <a:buNone/>
              <a:defRPr b="1">
                <a:solidFill>
                  <a:srgbClr val="666666"/>
                </a:solidFill>
                <a:latin typeface="Josefin Sans"/>
                <a:ea typeface="Josefin Sans"/>
                <a:cs typeface="Josefin Sans"/>
                <a:sym typeface="Josefin Sans"/>
              </a:defRPr>
            </a:lvl9pPr>
          </a:lstStyle>
          <a:p/>
        </p:txBody>
      </p:sp>
      <p:sp>
        <p:nvSpPr>
          <p:cNvPr id="25" name="Google Shape;25;p3"/>
          <p:cNvSpPr txBox="1"/>
          <p:nvPr>
            <p:ph idx="8" type="subTitle"/>
          </p:nvPr>
        </p:nvSpPr>
        <p:spPr>
          <a:xfrm>
            <a:off x="5485625" y="4147025"/>
            <a:ext cx="2035500" cy="537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1pPr>
            <a:lvl2pPr lvl="1"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2pPr>
            <a:lvl3pPr lvl="2"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3pPr>
            <a:lvl4pPr lvl="3"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4pPr>
            <a:lvl5pPr lvl="4"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5pPr>
            <a:lvl6pPr lvl="5"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6pPr>
            <a:lvl7pPr lvl="6"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7pPr>
            <a:lvl8pPr lvl="7"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8pPr>
            <a:lvl9pPr lvl="8" rtl="0">
              <a:lnSpc>
                <a:spcPct val="100000"/>
              </a:lnSpc>
              <a:spcBef>
                <a:spcPts val="0"/>
              </a:spcBef>
              <a:spcAft>
                <a:spcPts val="0"/>
              </a:spcAft>
              <a:buClr>
                <a:srgbClr val="666666"/>
              </a:buClr>
              <a:buSzPts val="1100"/>
              <a:buFont typeface="Josefin Slab"/>
              <a:buNone/>
              <a:defRPr sz="1100">
                <a:solidFill>
                  <a:srgbClr val="666666"/>
                </a:solidFill>
                <a:latin typeface="Josefin Slab"/>
                <a:ea typeface="Josefin Slab"/>
                <a:cs typeface="Josefin Slab"/>
                <a:sym typeface="Josefin Slab"/>
              </a:defRPr>
            </a:lvl9pPr>
          </a:lstStyle>
          <a:p/>
        </p:txBody>
      </p:sp>
      <p:sp>
        <p:nvSpPr>
          <p:cNvPr id="26" name="Google Shape;26;p3"/>
          <p:cNvSpPr/>
          <p:nvPr/>
        </p:nvSpPr>
        <p:spPr>
          <a:xfrm>
            <a:off x="4308925" y="50"/>
            <a:ext cx="1009500" cy="5143500"/>
          </a:xfrm>
          <a:prstGeom prst="rect">
            <a:avLst/>
          </a:prstGeom>
          <a:solidFill>
            <a:srgbClr val="6F40A8">
              <a:alpha val="5885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txBox="1"/>
          <p:nvPr>
            <p:ph hasCustomPrompt="1" type="title"/>
          </p:nvPr>
        </p:nvSpPr>
        <p:spPr>
          <a:xfrm>
            <a:off x="3928216" y="337210"/>
            <a:ext cx="1770900" cy="9870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rgbClr val="6F40A8"/>
              </a:buClr>
              <a:buSzPts val="4800"/>
              <a:buNone/>
              <a:defRPr sz="4800">
                <a:solidFill>
                  <a:srgbClr val="6F40A8"/>
                </a:solidFill>
              </a:defRPr>
            </a:lvl1pPr>
            <a:lvl2pPr lvl="1" rtl="0" algn="ctr">
              <a:spcBef>
                <a:spcPts val="0"/>
              </a:spcBef>
              <a:spcAft>
                <a:spcPts val="0"/>
              </a:spcAft>
              <a:buClr>
                <a:srgbClr val="6F40A8"/>
              </a:buClr>
              <a:buSzPts val="4800"/>
              <a:buNone/>
              <a:defRPr sz="4800">
                <a:solidFill>
                  <a:srgbClr val="6F40A8"/>
                </a:solidFill>
              </a:defRPr>
            </a:lvl2pPr>
            <a:lvl3pPr lvl="2" rtl="0" algn="ctr">
              <a:spcBef>
                <a:spcPts val="0"/>
              </a:spcBef>
              <a:spcAft>
                <a:spcPts val="0"/>
              </a:spcAft>
              <a:buClr>
                <a:srgbClr val="6F40A8"/>
              </a:buClr>
              <a:buSzPts val="4800"/>
              <a:buNone/>
              <a:defRPr sz="4800">
                <a:solidFill>
                  <a:srgbClr val="6F40A8"/>
                </a:solidFill>
              </a:defRPr>
            </a:lvl3pPr>
            <a:lvl4pPr lvl="3" rtl="0" algn="ctr">
              <a:spcBef>
                <a:spcPts val="0"/>
              </a:spcBef>
              <a:spcAft>
                <a:spcPts val="0"/>
              </a:spcAft>
              <a:buClr>
                <a:srgbClr val="6F40A8"/>
              </a:buClr>
              <a:buSzPts val="4800"/>
              <a:buNone/>
              <a:defRPr sz="4800">
                <a:solidFill>
                  <a:srgbClr val="6F40A8"/>
                </a:solidFill>
              </a:defRPr>
            </a:lvl4pPr>
            <a:lvl5pPr lvl="4" rtl="0" algn="ctr">
              <a:spcBef>
                <a:spcPts val="0"/>
              </a:spcBef>
              <a:spcAft>
                <a:spcPts val="0"/>
              </a:spcAft>
              <a:buClr>
                <a:srgbClr val="6F40A8"/>
              </a:buClr>
              <a:buSzPts val="4800"/>
              <a:buNone/>
              <a:defRPr sz="4800">
                <a:solidFill>
                  <a:srgbClr val="6F40A8"/>
                </a:solidFill>
              </a:defRPr>
            </a:lvl5pPr>
            <a:lvl6pPr lvl="5" rtl="0" algn="ctr">
              <a:spcBef>
                <a:spcPts val="0"/>
              </a:spcBef>
              <a:spcAft>
                <a:spcPts val="0"/>
              </a:spcAft>
              <a:buClr>
                <a:srgbClr val="6F40A8"/>
              </a:buClr>
              <a:buSzPts val="4800"/>
              <a:buNone/>
              <a:defRPr sz="4800">
                <a:solidFill>
                  <a:srgbClr val="6F40A8"/>
                </a:solidFill>
              </a:defRPr>
            </a:lvl6pPr>
            <a:lvl7pPr lvl="6" rtl="0" algn="ctr">
              <a:spcBef>
                <a:spcPts val="0"/>
              </a:spcBef>
              <a:spcAft>
                <a:spcPts val="0"/>
              </a:spcAft>
              <a:buClr>
                <a:srgbClr val="6F40A8"/>
              </a:buClr>
              <a:buSzPts val="4800"/>
              <a:buNone/>
              <a:defRPr sz="4800">
                <a:solidFill>
                  <a:srgbClr val="6F40A8"/>
                </a:solidFill>
              </a:defRPr>
            </a:lvl7pPr>
            <a:lvl8pPr lvl="7" rtl="0" algn="ctr">
              <a:spcBef>
                <a:spcPts val="0"/>
              </a:spcBef>
              <a:spcAft>
                <a:spcPts val="0"/>
              </a:spcAft>
              <a:buClr>
                <a:srgbClr val="6F40A8"/>
              </a:buClr>
              <a:buSzPts val="4800"/>
              <a:buNone/>
              <a:defRPr sz="4800">
                <a:solidFill>
                  <a:srgbClr val="6F40A8"/>
                </a:solidFill>
              </a:defRPr>
            </a:lvl8pPr>
            <a:lvl9pPr lvl="8" rtl="0" algn="ctr">
              <a:spcBef>
                <a:spcPts val="0"/>
              </a:spcBef>
              <a:spcAft>
                <a:spcPts val="0"/>
              </a:spcAft>
              <a:buClr>
                <a:srgbClr val="6F40A8"/>
              </a:buClr>
              <a:buSzPts val="4800"/>
              <a:buNone/>
              <a:defRPr sz="4800">
                <a:solidFill>
                  <a:srgbClr val="6F40A8"/>
                </a:solidFill>
              </a:defRPr>
            </a:lvl9pPr>
          </a:lstStyle>
          <a:p>
            <a:r>
              <a:t>xx%</a:t>
            </a:r>
          </a:p>
        </p:txBody>
      </p:sp>
      <p:sp>
        <p:nvSpPr>
          <p:cNvPr id="28" name="Google Shape;28;p3"/>
          <p:cNvSpPr txBox="1"/>
          <p:nvPr>
            <p:ph hasCustomPrompt="1" idx="9" type="title"/>
          </p:nvPr>
        </p:nvSpPr>
        <p:spPr>
          <a:xfrm>
            <a:off x="3928216" y="1394592"/>
            <a:ext cx="1770900" cy="9870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rgbClr val="6F40A8"/>
              </a:buClr>
              <a:buSzPts val="4800"/>
              <a:buNone/>
              <a:defRPr sz="4800">
                <a:solidFill>
                  <a:srgbClr val="6F40A8"/>
                </a:solidFill>
              </a:defRPr>
            </a:lvl1pPr>
            <a:lvl2pPr lvl="1" rtl="0" algn="ctr">
              <a:spcBef>
                <a:spcPts val="0"/>
              </a:spcBef>
              <a:spcAft>
                <a:spcPts val="0"/>
              </a:spcAft>
              <a:buClr>
                <a:srgbClr val="6F40A8"/>
              </a:buClr>
              <a:buSzPts val="4800"/>
              <a:buNone/>
              <a:defRPr sz="4800">
                <a:solidFill>
                  <a:srgbClr val="6F40A8"/>
                </a:solidFill>
              </a:defRPr>
            </a:lvl2pPr>
            <a:lvl3pPr lvl="2" rtl="0" algn="ctr">
              <a:spcBef>
                <a:spcPts val="0"/>
              </a:spcBef>
              <a:spcAft>
                <a:spcPts val="0"/>
              </a:spcAft>
              <a:buClr>
                <a:srgbClr val="6F40A8"/>
              </a:buClr>
              <a:buSzPts val="4800"/>
              <a:buNone/>
              <a:defRPr sz="4800">
                <a:solidFill>
                  <a:srgbClr val="6F40A8"/>
                </a:solidFill>
              </a:defRPr>
            </a:lvl3pPr>
            <a:lvl4pPr lvl="3" rtl="0" algn="ctr">
              <a:spcBef>
                <a:spcPts val="0"/>
              </a:spcBef>
              <a:spcAft>
                <a:spcPts val="0"/>
              </a:spcAft>
              <a:buClr>
                <a:srgbClr val="6F40A8"/>
              </a:buClr>
              <a:buSzPts val="4800"/>
              <a:buNone/>
              <a:defRPr sz="4800">
                <a:solidFill>
                  <a:srgbClr val="6F40A8"/>
                </a:solidFill>
              </a:defRPr>
            </a:lvl4pPr>
            <a:lvl5pPr lvl="4" rtl="0" algn="ctr">
              <a:spcBef>
                <a:spcPts val="0"/>
              </a:spcBef>
              <a:spcAft>
                <a:spcPts val="0"/>
              </a:spcAft>
              <a:buClr>
                <a:srgbClr val="6F40A8"/>
              </a:buClr>
              <a:buSzPts val="4800"/>
              <a:buNone/>
              <a:defRPr sz="4800">
                <a:solidFill>
                  <a:srgbClr val="6F40A8"/>
                </a:solidFill>
              </a:defRPr>
            </a:lvl5pPr>
            <a:lvl6pPr lvl="5" rtl="0" algn="ctr">
              <a:spcBef>
                <a:spcPts val="0"/>
              </a:spcBef>
              <a:spcAft>
                <a:spcPts val="0"/>
              </a:spcAft>
              <a:buClr>
                <a:srgbClr val="6F40A8"/>
              </a:buClr>
              <a:buSzPts val="4800"/>
              <a:buNone/>
              <a:defRPr sz="4800">
                <a:solidFill>
                  <a:srgbClr val="6F40A8"/>
                </a:solidFill>
              </a:defRPr>
            </a:lvl6pPr>
            <a:lvl7pPr lvl="6" rtl="0" algn="ctr">
              <a:spcBef>
                <a:spcPts val="0"/>
              </a:spcBef>
              <a:spcAft>
                <a:spcPts val="0"/>
              </a:spcAft>
              <a:buClr>
                <a:srgbClr val="6F40A8"/>
              </a:buClr>
              <a:buSzPts val="4800"/>
              <a:buNone/>
              <a:defRPr sz="4800">
                <a:solidFill>
                  <a:srgbClr val="6F40A8"/>
                </a:solidFill>
              </a:defRPr>
            </a:lvl7pPr>
            <a:lvl8pPr lvl="7" rtl="0" algn="ctr">
              <a:spcBef>
                <a:spcPts val="0"/>
              </a:spcBef>
              <a:spcAft>
                <a:spcPts val="0"/>
              </a:spcAft>
              <a:buClr>
                <a:srgbClr val="6F40A8"/>
              </a:buClr>
              <a:buSzPts val="4800"/>
              <a:buNone/>
              <a:defRPr sz="4800">
                <a:solidFill>
                  <a:srgbClr val="6F40A8"/>
                </a:solidFill>
              </a:defRPr>
            </a:lvl8pPr>
            <a:lvl9pPr lvl="8" rtl="0" algn="ctr">
              <a:spcBef>
                <a:spcPts val="0"/>
              </a:spcBef>
              <a:spcAft>
                <a:spcPts val="0"/>
              </a:spcAft>
              <a:buClr>
                <a:srgbClr val="6F40A8"/>
              </a:buClr>
              <a:buSzPts val="4800"/>
              <a:buNone/>
              <a:defRPr sz="4800">
                <a:solidFill>
                  <a:srgbClr val="6F40A8"/>
                </a:solidFill>
              </a:defRPr>
            </a:lvl9pPr>
          </a:lstStyle>
          <a:p>
            <a:r>
              <a:t>xx%</a:t>
            </a:r>
          </a:p>
        </p:txBody>
      </p:sp>
      <p:sp>
        <p:nvSpPr>
          <p:cNvPr id="29" name="Google Shape;29;p3"/>
          <p:cNvSpPr txBox="1"/>
          <p:nvPr>
            <p:ph hasCustomPrompt="1" idx="13" type="title"/>
          </p:nvPr>
        </p:nvSpPr>
        <p:spPr>
          <a:xfrm>
            <a:off x="3928216" y="2438810"/>
            <a:ext cx="1770900" cy="9870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rgbClr val="6F40A8"/>
              </a:buClr>
              <a:buSzPts val="4800"/>
              <a:buNone/>
              <a:defRPr sz="4800">
                <a:solidFill>
                  <a:srgbClr val="6F40A8"/>
                </a:solidFill>
              </a:defRPr>
            </a:lvl1pPr>
            <a:lvl2pPr lvl="1" rtl="0" algn="ctr">
              <a:spcBef>
                <a:spcPts val="0"/>
              </a:spcBef>
              <a:spcAft>
                <a:spcPts val="0"/>
              </a:spcAft>
              <a:buClr>
                <a:srgbClr val="6F40A8"/>
              </a:buClr>
              <a:buSzPts val="4800"/>
              <a:buNone/>
              <a:defRPr sz="4800">
                <a:solidFill>
                  <a:srgbClr val="6F40A8"/>
                </a:solidFill>
              </a:defRPr>
            </a:lvl2pPr>
            <a:lvl3pPr lvl="2" rtl="0" algn="ctr">
              <a:spcBef>
                <a:spcPts val="0"/>
              </a:spcBef>
              <a:spcAft>
                <a:spcPts val="0"/>
              </a:spcAft>
              <a:buClr>
                <a:srgbClr val="6F40A8"/>
              </a:buClr>
              <a:buSzPts val="4800"/>
              <a:buNone/>
              <a:defRPr sz="4800">
                <a:solidFill>
                  <a:srgbClr val="6F40A8"/>
                </a:solidFill>
              </a:defRPr>
            </a:lvl3pPr>
            <a:lvl4pPr lvl="3" rtl="0" algn="ctr">
              <a:spcBef>
                <a:spcPts val="0"/>
              </a:spcBef>
              <a:spcAft>
                <a:spcPts val="0"/>
              </a:spcAft>
              <a:buClr>
                <a:srgbClr val="6F40A8"/>
              </a:buClr>
              <a:buSzPts val="4800"/>
              <a:buNone/>
              <a:defRPr sz="4800">
                <a:solidFill>
                  <a:srgbClr val="6F40A8"/>
                </a:solidFill>
              </a:defRPr>
            </a:lvl4pPr>
            <a:lvl5pPr lvl="4" rtl="0" algn="ctr">
              <a:spcBef>
                <a:spcPts val="0"/>
              </a:spcBef>
              <a:spcAft>
                <a:spcPts val="0"/>
              </a:spcAft>
              <a:buClr>
                <a:srgbClr val="6F40A8"/>
              </a:buClr>
              <a:buSzPts val="4800"/>
              <a:buNone/>
              <a:defRPr sz="4800">
                <a:solidFill>
                  <a:srgbClr val="6F40A8"/>
                </a:solidFill>
              </a:defRPr>
            </a:lvl5pPr>
            <a:lvl6pPr lvl="5" rtl="0" algn="ctr">
              <a:spcBef>
                <a:spcPts val="0"/>
              </a:spcBef>
              <a:spcAft>
                <a:spcPts val="0"/>
              </a:spcAft>
              <a:buClr>
                <a:srgbClr val="6F40A8"/>
              </a:buClr>
              <a:buSzPts val="4800"/>
              <a:buNone/>
              <a:defRPr sz="4800">
                <a:solidFill>
                  <a:srgbClr val="6F40A8"/>
                </a:solidFill>
              </a:defRPr>
            </a:lvl6pPr>
            <a:lvl7pPr lvl="6" rtl="0" algn="ctr">
              <a:spcBef>
                <a:spcPts val="0"/>
              </a:spcBef>
              <a:spcAft>
                <a:spcPts val="0"/>
              </a:spcAft>
              <a:buClr>
                <a:srgbClr val="6F40A8"/>
              </a:buClr>
              <a:buSzPts val="4800"/>
              <a:buNone/>
              <a:defRPr sz="4800">
                <a:solidFill>
                  <a:srgbClr val="6F40A8"/>
                </a:solidFill>
              </a:defRPr>
            </a:lvl7pPr>
            <a:lvl8pPr lvl="7" rtl="0" algn="ctr">
              <a:spcBef>
                <a:spcPts val="0"/>
              </a:spcBef>
              <a:spcAft>
                <a:spcPts val="0"/>
              </a:spcAft>
              <a:buClr>
                <a:srgbClr val="6F40A8"/>
              </a:buClr>
              <a:buSzPts val="4800"/>
              <a:buNone/>
              <a:defRPr sz="4800">
                <a:solidFill>
                  <a:srgbClr val="6F40A8"/>
                </a:solidFill>
              </a:defRPr>
            </a:lvl8pPr>
            <a:lvl9pPr lvl="8" rtl="0" algn="ctr">
              <a:spcBef>
                <a:spcPts val="0"/>
              </a:spcBef>
              <a:spcAft>
                <a:spcPts val="0"/>
              </a:spcAft>
              <a:buClr>
                <a:srgbClr val="6F40A8"/>
              </a:buClr>
              <a:buSzPts val="4800"/>
              <a:buNone/>
              <a:defRPr sz="4800">
                <a:solidFill>
                  <a:srgbClr val="6F40A8"/>
                </a:solidFill>
              </a:defRPr>
            </a:lvl9pPr>
          </a:lstStyle>
          <a:p>
            <a:r>
              <a:t>xx%</a:t>
            </a:r>
          </a:p>
        </p:txBody>
      </p:sp>
      <p:sp>
        <p:nvSpPr>
          <p:cNvPr id="30" name="Google Shape;30;p3"/>
          <p:cNvSpPr txBox="1"/>
          <p:nvPr>
            <p:ph hasCustomPrompt="1" idx="14" type="title"/>
          </p:nvPr>
        </p:nvSpPr>
        <p:spPr>
          <a:xfrm>
            <a:off x="3928216" y="3483010"/>
            <a:ext cx="1770900" cy="987000"/>
          </a:xfrm>
          <a:prstGeom prst="rect">
            <a:avLst/>
          </a:prstGeom>
          <a:noFill/>
        </p:spPr>
        <p:txBody>
          <a:bodyPr anchorCtr="0" anchor="b" bIns="91425" lIns="91425" spcFirstLastPara="1" rIns="91425" wrap="square" tIns="91425">
            <a:noAutofit/>
          </a:bodyPr>
          <a:lstStyle>
            <a:lvl1pPr lvl="0" rtl="0" algn="ctr">
              <a:spcBef>
                <a:spcPts val="0"/>
              </a:spcBef>
              <a:spcAft>
                <a:spcPts val="0"/>
              </a:spcAft>
              <a:buClr>
                <a:srgbClr val="6F40A8"/>
              </a:buClr>
              <a:buSzPts val="4800"/>
              <a:buNone/>
              <a:defRPr sz="4800">
                <a:solidFill>
                  <a:srgbClr val="6F40A8"/>
                </a:solidFill>
              </a:defRPr>
            </a:lvl1pPr>
            <a:lvl2pPr lvl="1" rtl="0" algn="ctr">
              <a:spcBef>
                <a:spcPts val="0"/>
              </a:spcBef>
              <a:spcAft>
                <a:spcPts val="0"/>
              </a:spcAft>
              <a:buClr>
                <a:srgbClr val="6F40A8"/>
              </a:buClr>
              <a:buSzPts val="4800"/>
              <a:buNone/>
              <a:defRPr sz="4800">
                <a:solidFill>
                  <a:srgbClr val="6F40A8"/>
                </a:solidFill>
              </a:defRPr>
            </a:lvl2pPr>
            <a:lvl3pPr lvl="2" rtl="0" algn="ctr">
              <a:spcBef>
                <a:spcPts val="0"/>
              </a:spcBef>
              <a:spcAft>
                <a:spcPts val="0"/>
              </a:spcAft>
              <a:buClr>
                <a:srgbClr val="6F40A8"/>
              </a:buClr>
              <a:buSzPts val="4800"/>
              <a:buNone/>
              <a:defRPr sz="4800">
                <a:solidFill>
                  <a:srgbClr val="6F40A8"/>
                </a:solidFill>
              </a:defRPr>
            </a:lvl3pPr>
            <a:lvl4pPr lvl="3" rtl="0" algn="ctr">
              <a:spcBef>
                <a:spcPts val="0"/>
              </a:spcBef>
              <a:spcAft>
                <a:spcPts val="0"/>
              </a:spcAft>
              <a:buClr>
                <a:srgbClr val="6F40A8"/>
              </a:buClr>
              <a:buSzPts val="4800"/>
              <a:buNone/>
              <a:defRPr sz="4800">
                <a:solidFill>
                  <a:srgbClr val="6F40A8"/>
                </a:solidFill>
              </a:defRPr>
            </a:lvl4pPr>
            <a:lvl5pPr lvl="4" rtl="0" algn="ctr">
              <a:spcBef>
                <a:spcPts val="0"/>
              </a:spcBef>
              <a:spcAft>
                <a:spcPts val="0"/>
              </a:spcAft>
              <a:buClr>
                <a:srgbClr val="6F40A8"/>
              </a:buClr>
              <a:buSzPts val="4800"/>
              <a:buNone/>
              <a:defRPr sz="4800">
                <a:solidFill>
                  <a:srgbClr val="6F40A8"/>
                </a:solidFill>
              </a:defRPr>
            </a:lvl5pPr>
            <a:lvl6pPr lvl="5" rtl="0" algn="ctr">
              <a:spcBef>
                <a:spcPts val="0"/>
              </a:spcBef>
              <a:spcAft>
                <a:spcPts val="0"/>
              </a:spcAft>
              <a:buClr>
                <a:srgbClr val="6F40A8"/>
              </a:buClr>
              <a:buSzPts val="4800"/>
              <a:buNone/>
              <a:defRPr sz="4800">
                <a:solidFill>
                  <a:srgbClr val="6F40A8"/>
                </a:solidFill>
              </a:defRPr>
            </a:lvl6pPr>
            <a:lvl7pPr lvl="6" rtl="0" algn="ctr">
              <a:spcBef>
                <a:spcPts val="0"/>
              </a:spcBef>
              <a:spcAft>
                <a:spcPts val="0"/>
              </a:spcAft>
              <a:buClr>
                <a:srgbClr val="6F40A8"/>
              </a:buClr>
              <a:buSzPts val="4800"/>
              <a:buNone/>
              <a:defRPr sz="4800">
                <a:solidFill>
                  <a:srgbClr val="6F40A8"/>
                </a:solidFill>
              </a:defRPr>
            </a:lvl7pPr>
            <a:lvl8pPr lvl="7" rtl="0" algn="ctr">
              <a:spcBef>
                <a:spcPts val="0"/>
              </a:spcBef>
              <a:spcAft>
                <a:spcPts val="0"/>
              </a:spcAft>
              <a:buClr>
                <a:srgbClr val="6F40A8"/>
              </a:buClr>
              <a:buSzPts val="4800"/>
              <a:buNone/>
              <a:defRPr sz="4800">
                <a:solidFill>
                  <a:srgbClr val="6F40A8"/>
                </a:solidFill>
              </a:defRPr>
            </a:lvl8pPr>
            <a:lvl9pPr lvl="8" rtl="0" algn="ctr">
              <a:spcBef>
                <a:spcPts val="0"/>
              </a:spcBef>
              <a:spcAft>
                <a:spcPts val="0"/>
              </a:spcAft>
              <a:buClr>
                <a:srgbClr val="6F40A8"/>
              </a:buClr>
              <a:buSzPts val="4800"/>
              <a:buNone/>
              <a:defRPr sz="4800">
                <a:solidFill>
                  <a:srgbClr val="6F40A8"/>
                </a:solidFill>
              </a:defRPr>
            </a:lvl9pPr>
          </a:lstStyle>
          <a:p>
            <a:r>
              <a:t>xx%</a:t>
            </a:r>
          </a:p>
        </p:txBody>
      </p:sp>
      <p:sp>
        <p:nvSpPr>
          <p:cNvPr id="31" name="Google Shape;31;p3"/>
          <p:cNvSpPr txBox="1"/>
          <p:nvPr>
            <p:ph idx="12" type="sldNum"/>
          </p:nvPr>
        </p:nvSpPr>
        <p:spPr>
          <a:xfrm>
            <a:off x="8595300" y="2303100"/>
            <a:ext cx="548700" cy="537300"/>
          </a:xfrm>
          <a:prstGeom prst="rect">
            <a:avLst/>
          </a:prstGeom>
          <a:solidFill>
            <a:srgbClr val="6F40A8"/>
          </a:solidFill>
        </p:spPr>
        <p:txBody>
          <a:bodyPr anchorCtr="0" anchor="ctr" bIns="91425" lIns="91425" spcFirstLastPara="1" rIns="91425" wrap="square" tIns="91425">
            <a:noAutofit/>
          </a:bodyPr>
          <a:lstStyle>
            <a:lvl1pPr lvl="0" rtl="0" algn="ctr">
              <a:buNone/>
              <a:defRPr b="1">
                <a:solidFill>
                  <a:srgbClr val="FFFFFF"/>
                </a:solidFill>
                <a:latin typeface="Josefin Sans"/>
                <a:ea typeface="Josefin Sans"/>
                <a:cs typeface="Josefin Sans"/>
                <a:sym typeface="Josefin Sans"/>
              </a:defRPr>
            </a:lvl1pPr>
            <a:lvl2pPr lvl="1" rtl="0" algn="ctr">
              <a:buNone/>
              <a:defRPr b="1">
                <a:solidFill>
                  <a:srgbClr val="FFFFFF"/>
                </a:solidFill>
                <a:latin typeface="Josefin Sans"/>
                <a:ea typeface="Josefin Sans"/>
                <a:cs typeface="Josefin Sans"/>
                <a:sym typeface="Josefin Sans"/>
              </a:defRPr>
            </a:lvl2pPr>
            <a:lvl3pPr lvl="2" rtl="0" algn="ctr">
              <a:buNone/>
              <a:defRPr b="1">
                <a:solidFill>
                  <a:srgbClr val="FFFFFF"/>
                </a:solidFill>
                <a:latin typeface="Josefin Sans"/>
                <a:ea typeface="Josefin Sans"/>
                <a:cs typeface="Josefin Sans"/>
                <a:sym typeface="Josefin Sans"/>
              </a:defRPr>
            </a:lvl3pPr>
            <a:lvl4pPr lvl="3" rtl="0" algn="ctr">
              <a:buNone/>
              <a:defRPr b="1">
                <a:solidFill>
                  <a:srgbClr val="FFFFFF"/>
                </a:solidFill>
                <a:latin typeface="Josefin Sans"/>
                <a:ea typeface="Josefin Sans"/>
                <a:cs typeface="Josefin Sans"/>
                <a:sym typeface="Josefin Sans"/>
              </a:defRPr>
            </a:lvl4pPr>
            <a:lvl5pPr lvl="4" rtl="0" algn="ctr">
              <a:buNone/>
              <a:defRPr b="1">
                <a:solidFill>
                  <a:srgbClr val="FFFFFF"/>
                </a:solidFill>
                <a:latin typeface="Josefin Sans"/>
                <a:ea typeface="Josefin Sans"/>
                <a:cs typeface="Josefin Sans"/>
                <a:sym typeface="Josefin Sans"/>
              </a:defRPr>
            </a:lvl5pPr>
            <a:lvl6pPr lvl="5" rtl="0" algn="ctr">
              <a:buNone/>
              <a:defRPr b="1">
                <a:solidFill>
                  <a:srgbClr val="FFFFFF"/>
                </a:solidFill>
                <a:latin typeface="Josefin Sans"/>
                <a:ea typeface="Josefin Sans"/>
                <a:cs typeface="Josefin Sans"/>
                <a:sym typeface="Josefin Sans"/>
              </a:defRPr>
            </a:lvl6pPr>
            <a:lvl7pPr lvl="6" rtl="0" algn="ctr">
              <a:buNone/>
              <a:defRPr b="1">
                <a:solidFill>
                  <a:srgbClr val="FFFFFF"/>
                </a:solidFill>
                <a:latin typeface="Josefin Sans"/>
                <a:ea typeface="Josefin Sans"/>
                <a:cs typeface="Josefin Sans"/>
                <a:sym typeface="Josefin Sans"/>
              </a:defRPr>
            </a:lvl7pPr>
            <a:lvl8pPr lvl="7" rtl="0" algn="ctr">
              <a:buNone/>
              <a:defRPr b="1">
                <a:solidFill>
                  <a:srgbClr val="FFFFFF"/>
                </a:solidFill>
                <a:latin typeface="Josefin Sans"/>
                <a:ea typeface="Josefin Sans"/>
                <a:cs typeface="Josefin Sans"/>
                <a:sym typeface="Josefin Sans"/>
              </a:defRPr>
            </a:lvl8pPr>
            <a:lvl9pPr lvl="8" rtl="0" algn="ctr">
              <a:buNone/>
              <a:defRPr b="1">
                <a:solidFill>
                  <a:srgbClr val="FFFFFF"/>
                </a:solidFill>
                <a:latin typeface="Josefin Sans"/>
                <a:ea typeface="Josefin Sans"/>
                <a:cs typeface="Josefin Sans"/>
                <a:sym typeface="Josefin Sans"/>
              </a:defRPr>
            </a:lvl9pPr>
          </a:lstStyle>
          <a:p>
            <a:pPr indent="0" lvl="0" marL="0" rtl="0" algn="ct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OUR COLUMNS ">
  <p:cSld name="CUSTOM_1_1">
    <p:spTree>
      <p:nvGrpSpPr>
        <p:cNvPr id="32" name="Shape 32"/>
        <p:cNvGrpSpPr/>
        <p:nvPr/>
      </p:nvGrpSpPr>
      <p:grpSpPr>
        <a:xfrm>
          <a:off x="0" y="0"/>
          <a:ext cx="0" cy="0"/>
          <a:chOff x="0" y="0"/>
          <a:chExt cx="0" cy="0"/>
        </a:xfrm>
      </p:grpSpPr>
      <p:pic>
        <p:nvPicPr>
          <p:cNvPr id="33" name="Google Shape;33;p4"/>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34" name="Google Shape;34;p4"/>
          <p:cNvSpPr/>
          <p:nvPr/>
        </p:nvSpPr>
        <p:spPr>
          <a:xfrm>
            <a:off x="796875" y="799650"/>
            <a:ext cx="7551600" cy="354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4"/>
          <p:cNvSpPr txBox="1"/>
          <p:nvPr>
            <p:ph idx="1" type="subTitle"/>
          </p:nvPr>
        </p:nvSpPr>
        <p:spPr>
          <a:xfrm flipH="1">
            <a:off x="1302950" y="1610789"/>
            <a:ext cx="1671300" cy="389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1pPr>
            <a:lvl2pPr lvl="1"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2pPr>
            <a:lvl3pPr lvl="2"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3pPr>
            <a:lvl4pPr lvl="3"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4pPr>
            <a:lvl5pPr lvl="4"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5pPr>
            <a:lvl6pPr lvl="5"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6pPr>
            <a:lvl7pPr lvl="6"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7pPr>
            <a:lvl8pPr lvl="7"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8pPr>
            <a:lvl9pPr lvl="8"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9pPr>
          </a:lstStyle>
          <a:p/>
        </p:txBody>
      </p:sp>
      <p:sp>
        <p:nvSpPr>
          <p:cNvPr id="36" name="Google Shape;36;p4"/>
          <p:cNvSpPr txBox="1"/>
          <p:nvPr>
            <p:ph idx="2" type="subTitle"/>
          </p:nvPr>
        </p:nvSpPr>
        <p:spPr>
          <a:xfrm>
            <a:off x="1303150" y="1865388"/>
            <a:ext cx="1671000" cy="38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666666"/>
              </a:buClr>
              <a:buSzPts val="1100"/>
              <a:buNone/>
              <a:defRPr sz="1100">
                <a:solidFill>
                  <a:srgbClr val="666666"/>
                </a:solidFill>
              </a:defRPr>
            </a:lvl1pPr>
            <a:lvl2pPr lvl="1" rtl="0" algn="ctr">
              <a:lnSpc>
                <a:spcPct val="100000"/>
              </a:lnSpc>
              <a:spcBef>
                <a:spcPts val="0"/>
              </a:spcBef>
              <a:spcAft>
                <a:spcPts val="0"/>
              </a:spcAft>
              <a:buClr>
                <a:srgbClr val="666666"/>
              </a:buClr>
              <a:buSzPts val="1100"/>
              <a:buNone/>
              <a:defRPr sz="1100">
                <a:solidFill>
                  <a:srgbClr val="666666"/>
                </a:solidFill>
              </a:defRPr>
            </a:lvl2pPr>
            <a:lvl3pPr lvl="2" rtl="0" algn="ctr">
              <a:lnSpc>
                <a:spcPct val="100000"/>
              </a:lnSpc>
              <a:spcBef>
                <a:spcPts val="0"/>
              </a:spcBef>
              <a:spcAft>
                <a:spcPts val="0"/>
              </a:spcAft>
              <a:buClr>
                <a:srgbClr val="666666"/>
              </a:buClr>
              <a:buSzPts val="1100"/>
              <a:buNone/>
              <a:defRPr sz="1100">
                <a:solidFill>
                  <a:srgbClr val="666666"/>
                </a:solidFill>
              </a:defRPr>
            </a:lvl3pPr>
            <a:lvl4pPr lvl="3" rtl="0" algn="ctr">
              <a:lnSpc>
                <a:spcPct val="100000"/>
              </a:lnSpc>
              <a:spcBef>
                <a:spcPts val="0"/>
              </a:spcBef>
              <a:spcAft>
                <a:spcPts val="0"/>
              </a:spcAft>
              <a:buClr>
                <a:srgbClr val="666666"/>
              </a:buClr>
              <a:buSzPts val="1100"/>
              <a:buNone/>
              <a:defRPr sz="1100">
                <a:solidFill>
                  <a:srgbClr val="666666"/>
                </a:solidFill>
              </a:defRPr>
            </a:lvl4pPr>
            <a:lvl5pPr lvl="4" rtl="0" algn="ctr">
              <a:lnSpc>
                <a:spcPct val="100000"/>
              </a:lnSpc>
              <a:spcBef>
                <a:spcPts val="0"/>
              </a:spcBef>
              <a:spcAft>
                <a:spcPts val="0"/>
              </a:spcAft>
              <a:buClr>
                <a:srgbClr val="666666"/>
              </a:buClr>
              <a:buSzPts val="1100"/>
              <a:buNone/>
              <a:defRPr sz="1100">
                <a:solidFill>
                  <a:srgbClr val="666666"/>
                </a:solidFill>
              </a:defRPr>
            </a:lvl5pPr>
            <a:lvl6pPr lvl="5" rtl="0" algn="ctr">
              <a:lnSpc>
                <a:spcPct val="100000"/>
              </a:lnSpc>
              <a:spcBef>
                <a:spcPts val="0"/>
              </a:spcBef>
              <a:spcAft>
                <a:spcPts val="0"/>
              </a:spcAft>
              <a:buClr>
                <a:srgbClr val="666666"/>
              </a:buClr>
              <a:buSzPts val="1100"/>
              <a:buNone/>
              <a:defRPr sz="1100">
                <a:solidFill>
                  <a:srgbClr val="666666"/>
                </a:solidFill>
              </a:defRPr>
            </a:lvl6pPr>
            <a:lvl7pPr lvl="6" rtl="0" algn="ctr">
              <a:lnSpc>
                <a:spcPct val="100000"/>
              </a:lnSpc>
              <a:spcBef>
                <a:spcPts val="0"/>
              </a:spcBef>
              <a:spcAft>
                <a:spcPts val="0"/>
              </a:spcAft>
              <a:buClr>
                <a:srgbClr val="666666"/>
              </a:buClr>
              <a:buSzPts val="1100"/>
              <a:buNone/>
              <a:defRPr sz="1100">
                <a:solidFill>
                  <a:srgbClr val="666666"/>
                </a:solidFill>
              </a:defRPr>
            </a:lvl7pPr>
            <a:lvl8pPr lvl="7" rtl="0" algn="ctr">
              <a:lnSpc>
                <a:spcPct val="100000"/>
              </a:lnSpc>
              <a:spcBef>
                <a:spcPts val="0"/>
              </a:spcBef>
              <a:spcAft>
                <a:spcPts val="0"/>
              </a:spcAft>
              <a:buClr>
                <a:srgbClr val="666666"/>
              </a:buClr>
              <a:buSzPts val="1100"/>
              <a:buNone/>
              <a:defRPr sz="1100">
                <a:solidFill>
                  <a:srgbClr val="666666"/>
                </a:solidFill>
              </a:defRPr>
            </a:lvl8pPr>
            <a:lvl9pPr lvl="8" rtl="0" algn="ctr">
              <a:lnSpc>
                <a:spcPct val="100000"/>
              </a:lnSpc>
              <a:spcBef>
                <a:spcPts val="0"/>
              </a:spcBef>
              <a:spcAft>
                <a:spcPts val="0"/>
              </a:spcAft>
              <a:buClr>
                <a:srgbClr val="666666"/>
              </a:buClr>
              <a:buSzPts val="1100"/>
              <a:buNone/>
              <a:defRPr sz="1100">
                <a:solidFill>
                  <a:srgbClr val="666666"/>
                </a:solidFill>
              </a:defRPr>
            </a:lvl9pPr>
          </a:lstStyle>
          <a:p/>
        </p:txBody>
      </p:sp>
      <p:sp>
        <p:nvSpPr>
          <p:cNvPr id="37" name="Google Shape;37;p4"/>
          <p:cNvSpPr txBox="1"/>
          <p:nvPr>
            <p:ph idx="3" type="subTitle"/>
          </p:nvPr>
        </p:nvSpPr>
        <p:spPr>
          <a:xfrm flipH="1">
            <a:off x="3736225" y="1610789"/>
            <a:ext cx="1671300" cy="389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1pPr>
            <a:lvl2pPr lvl="1"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2pPr>
            <a:lvl3pPr lvl="2"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3pPr>
            <a:lvl4pPr lvl="3"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4pPr>
            <a:lvl5pPr lvl="4"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5pPr>
            <a:lvl6pPr lvl="5"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6pPr>
            <a:lvl7pPr lvl="6"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7pPr>
            <a:lvl8pPr lvl="7"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8pPr>
            <a:lvl9pPr lvl="8"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9pPr>
          </a:lstStyle>
          <a:p/>
        </p:txBody>
      </p:sp>
      <p:sp>
        <p:nvSpPr>
          <p:cNvPr id="38" name="Google Shape;38;p4"/>
          <p:cNvSpPr txBox="1"/>
          <p:nvPr>
            <p:ph idx="4" type="subTitle"/>
          </p:nvPr>
        </p:nvSpPr>
        <p:spPr>
          <a:xfrm>
            <a:off x="3736500" y="1865388"/>
            <a:ext cx="1671000" cy="38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666666"/>
              </a:buClr>
              <a:buSzPts val="1100"/>
              <a:buNone/>
              <a:defRPr sz="1100">
                <a:solidFill>
                  <a:srgbClr val="666666"/>
                </a:solidFill>
              </a:defRPr>
            </a:lvl1pPr>
            <a:lvl2pPr lvl="1" rtl="0" algn="ctr">
              <a:lnSpc>
                <a:spcPct val="100000"/>
              </a:lnSpc>
              <a:spcBef>
                <a:spcPts val="0"/>
              </a:spcBef>
              <a:spcAft>
                <a:spcPts val="0"/>
              </a:spcAft>
              <a:buClr>
                <a:srgbClr val="666666"/>
              </a:buClr>
              <a:buSzPts val="1100"/>
              <a:buNone/>
              <a:defRPr sz="1100">
                <a:solidFill>
                  <a:srgbClr val="666666"/>
                </a:solidFill>
              </a:defRPr>
            </a:lvl2pPr>
            <a:lvl3pPr lvl="2" rtl="0" algn="ctr">
              <a:lnSpc>
                <a:spcPct val="100000"/>
              </a:lnSpc>
              <a:spcBef>
                <a:spcPts val="0"/>
              </a:spcBef>
              <a:spcAft>
                <a:spcPts val="0"/>
              </a:spcAft>
              <a:buClr>
                <a:srgbClr val="666666"/>
              </a:buClr>
              <a:buSzPts val="1100"/>
              <a:buNone/>
              <a:defRPr sz="1100">
                <a:solidFill>
                  <a:srgbClr val="666666"/>
                </a:solidFill>
              </a:defRPr>
            </a:lvl3pPr>
            <a:lvl4pPr lvl="3" rtl="0" algn="ctr">
              <a:lnSpc>
                <a:spcPct val="100000"/>
              </a:lnSpc>
              <a:spcBef>
                <a:spcPts val="0"/>
              </a:spcBef>
              <a:spcAft>
                <a:spcPts val="0"/>
              </a:spcAft>
              <a:buClr>
                <a:srgbClr val="666666"/>
              </a:buClr>
              <a:buSzPts val="1100"/>
              <a:buNone/>
              <a:defRPr sz="1100">
                <a:solidFill>
                  <a:srgbClr val="666666"/>
                </a:solidFill>
              </a:defRPr>
            </a:lvl4pPr>
            <a:lvl5pPr lvl="4" rtl="0" algn="ctr">
              <a:lnSpc>
                <a:spcPct val="100000"/>
              </a:lnSpc>
              <a:spcBef>
                <a:spcPts val="0"/>
              </a:spcBef>
              <a:spcAft>
                <a:spcPts val="0"/>
              </a:spcAft>
              <a:buClr>
                <a:srgbClr val="666666"/>
              </a:buClr>
              <a:buSzPts val="1100"/>
              <a:buNone/>
              <a:defRPr sz="1100">
                <a:solidFill>
                  <a:srgbClr val="666666"/>
                </a:solidFill>
              </a:defRPr>
            </a:lvl5pPr>
            <a:lvl6pPr lvl="5" rtl="0" algn="ctr">
              <a:lnSpc>
                <a:spcPct val="100000"/>
              </a:lnSpc>
              <a:spcBef>
                <a:spcPts val="0"/>
              </a:spcBef>
              <a:spcAft>
                <a:spcPts val="0"/>
              </a:spcAft>
              <a:buClr>
                <a:srgbClr val="666666"/>
              </a:buClr>
              <a:buSzPts val="1100"/>
              <a:buNone/>
              <a:defRPr sz="1100">
                <a:solidFill>
                  <a:srgbClr val="666666"/>
                </a:solidFill>
              </a:defRPr>
            </a:lvl6pPr>
            <a:lvl7pPr lvl="6" rtl="0" algn="ctr">
              <a:lnSpc>
                <a:spcPct val="100000"/>
              </a:lnSpc>
              <a:spcBef>
                <a:spcPts val="0"/>
              </a:spcBef>
              <a:spcAft>
                <a:spcPts val="0"/>
              </a:spcAft>
              <a:buClr>
                <a:srgbClr val="666666"/>
              </a:buClr>
              <a:buSzPts val="1100"/>
              <a:buNone/>
              <a:defRPr sz="1100">
                <a:solidFill>
                  <a:srgbClr val="666666"/>
                </a:solidFill>
              </a:defRPr>
            </a:lvl7pPr>
            <a:lvl8pPr lvl="7" rtl="0" algn="ctr">
              <a:lnSpc>
                <a:spcPct val="100000"/>
              </a:lnSpc>
              <a:spcBef>
                <a:spcPts val="0"/>
              </a:spcBef>
              <a:spcAft>
                <a:spcPts val="0"/>
              </a:spcAft>
              <a:buClr>
                <a:srgbClr val="666666"/>
              </a:buClr>
              <a:buSzPts val="1100"/>
              <a:buNone/>
              <a:defRPr sz="1100">
                <a:solidFill>
                  <a:srgbClr val="666666"/>
                </a:solidFill>
              </a:defRPr>
            </a:lvl8pPr>
            <a:lvl9pPr lvl="8" rtl="0" algn="ctr">
              <a:lnSpc>
                <a:spcPct val="100000"/>
              </a:lnSpc>
              <a:spcBef>
                <a:spcPts val="0"/>
              </a:spcBef>
              <a:spcAft>
                <a:spcPts val="0"/>
              </a:spcAft>
              <a:buClr>
                <a:srgbClr val="666666"/>
              </a:buClr>
              <a:buSzPts val="1100"/>
              <a:buNone/>
              <a:defRPr sz="1100">
                <a:solidFill>
                  <a:srgbClr val="666666"/>
                </a:solidFill>
              </a:defRPr>
            </a:lvl9pPr>
          </a:lstStyle>
          <a:p/>
        </p:txBody>
      </p:sp>
      <p:sp>
        <p:nvSpPr>
          <p:cNvPr id="39" name="Google Shape;39;p4"/>
          <p:cNvSpPr txBox="1"/>
          <p:nvPr>
            <p:ph idx="5" type="subTitle"/>
          </p:nvPr>
        </p:nvSpPr>
        <p:spPr>
          <a:xfrm flipH="1">
            <a:off x="1302950" y="3059664"/>
            <a:ext cx="1671300" cy="389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1pPr>
            <a:lvl2pPr lvl="1"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2pPr>
            <a:lvl3pPr lvl="2"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3pPr>
            <a:lvl4pPr lvl="3"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4pPr>
            <a:lvl5pPr lvl="4"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5pPr>
            <a:lvl6pPr lvl="5"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6pPr>
            <a:lvl7pPr lvl="6"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7pPr>
            <a:lvl8pPr lvl="7"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8pPr>
            <a:lvl9pPr lvl="8"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9pPr>
          </a:lstStyle>
          <a:p/>
        </p:txBody>
      </p:sp>
      <p:sp>
        <p:nvSpPr>
          <p:cNvPr id="40" name="Google Shape;40;p4"/>
          <p:cNvSpPr txBox="1"/>
          <p:nvPr>
            <p:ph idx="6" type="subTitle"/>
          </p:nvPr>
        </p:nvSpPr>
        <p:spPr>
          <a:xfrm>
            <a:off x="1303150" y="3314263"/>
            <a:ext cx="1671000" cy="38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666666"/>
              </a:buClr>
              <a:buSzPts val="1100"/>
              <a:buNone/>
              <a:defRPr sz="1100">
                <a:solidFill>
                  <a:srgbClr val="666666"/>
                </a:solidFill>
              </a:defRPr>
            </a:lvl1pPr>
            <a:lvl2pPr lvl="1" rtl="0" algn="ctr">
              <a:lnSpc>
                <a:spcPct val="100000"/>
              </a:lnSpc>
              <a:spcBef>
                <a:spcPts val="0"/>
              </a:spcBef>
              <a:spcAft>
                <a:spcPts val="0"/>
              </a:spcAft>
              <a:buClr>
                <a:srgbClr val="666666"/>
              </a:buClr>
              <a:buSzPts val="1100"/>
              <a:buNone/>
              <a:defRPr sz="1100">
                <a:solidFill>
                  <a:srgbClr val="666666"/>
                </a:solidFill>
              </a:defRPr>
            </a:lvl2pPr>
            <a:lvl3pPr lvl="2" rtl="0" algn="ctr">
              <a:lnSpc>
                <a:spcPct val="100000"/>
              </a:lnSpc>
              <a:spcBef>
                <a:spcPts val="0"/>
              </a:spcBef>
              <a:spcAft>
                <a:spcPts val="0"/>
              </a:spcAft>
              <a:buClr>
                <a:srgbClr val="666666"/>
              </a:buClr>
              <a:buSzPts val="1100"/>
              <a:buNone/>
              <a:defRPr sz="1100">
                <a:solidFill>
                  <a:srgbClr val="666666"/>
                </a:solidFill>
              </a:defRPr>
            </a:lvl3pPr>
            <a:lvl4pPr lvl="3" rtl="0" algn="ctr">
              <a:lnSpc>
                <a:spcPct val="100000"/>
              </a:lnSpc>
              <a:spcBef>
                <a:spcPts val="0"/>
              </a:spcBef>
              <a:spcAft>
                <a:spcPts val="0"/>
              </a:spcAft>
              <a:buClr>
                <a:srgbClr val="666666"/>
              </a:buClr>
              <a:buSzPts val="1100"/>
              <a:buNone/>
              <a:defRPr sz="1100">
                <a:solidFill>
                  <a:srgbClr val="666666"/>
                </a:solidFill>
              </a:defRPr>
            </a:lvl4pPr>
            <a:lvl5pPr lvl="4" rtl="0" algn="ctr">
              <a:lnSpc>
                <a:spcPct val="100000"/>
              </a:lnSpc>
              <a:spcBef>
                <a:spcPts val="0"/>
              </a:spcBef>
              <a:spcAft>
                <a:spcPts val="0"/>
              </a:spcAft>
              <a:buClr>
                <a:srgbClr val="666666"/>
              </a:buClr>
              <a:buSzPts val="1100"/>
              <a:buNone/>
              <a:defRPr sz="1100">
                <a:solidFill>
                  <a:srgbClr val="666666"/>
                </a:solidFill>
              </a:defRPr>
            </a:lvl5pPr>
            <a:lvl6pPr lvl="5" rtl="0" algn="ctr">
              <a:lnSpc>
                <a:spcPct val="100000"/>
              </a:lnSpc>
              <a:spcBef>
                <a:spcPts val="0"/>
              </a:spcBef>
              <a:spcAft>
                <a:spcPts val="0"/>
              </a:spcAft>
              <a:buClr>
                <a:srgbClr val="666666"/>
              </a:buClr>
              <a:buSzPts val="1100"/>
              <a:buNone/>
              <a:defRPr sz="1100">
                <a:solidFill>
                  <a:srgbClr val="666666"/>
                </a:solidFill>
              </a:defRPr>
            </a:lvl6pPr>
            <a:lvl7pPr lvl="6" rtl="0" algn="ctr">
              <a:lnSpc>
                <a:spcPct val="100000"/>
              </a:lnSpc>
              <a:spcBef>
                <a:spcPts val="0"/>
              </a:spcBef>
              <a:spcAft>
                <a:spcPts val="0"/>
              </a:spcAft>
              <a:buClr>
                <a:srgbClr val="666666"/>
              </a:buClr>
              <a:buSzPts val="1100"/>
              <a:buNone/>
              <a:defRPr sz="1100">
                <a:solidFill>
                  <a:srgbClr val="666666"/>
                </a:solidFill>
              </a:defRPr>
            </a:lvl7pPr>
            <a:lvl8pPr lvl="7" rtl="0" algn="ctr">
              <a:lnSpc>
                <a:spcPct val="100000"/>
              </a:lnSpc>
              <a:spcBef>
                <a:spcPts val="0"/>
              </a:spcBef>
              <a:spcAft>
                <a:spcPts val="0"/>
              </a:spcAft>
              <a:buClr>
                <a:srgbClr val="666666"/>
              </a:buClr>
              <a:buSzPts val="1100"/>
              <a:buNone/>
              <a:defRPr sz="1100">
                <a:solidFill>
                  <a:srgbClr val="666666"/>
                </a:solidFill>
              </a:defRPr>
            </a:lvl8pPr>
            <a:lvl9pPr lvl="8" rtl="0" algn="ctr">
              <a:lnSpc>
                <a:spcPct val="100000"/>
              </a:lnSpc>
              <a:spcBef>
                <a:spcPts val="0"/>
              </a:spcBef>
              <a:spcAft>
                <a:spcPts val="0"/>
              </a:spcAft>
              <a:buClr>
                <a:srgbClr val="666666"/>
              </a:buClr>
              <a:buSzPts val="1100"/>
              <a:buNone/>
              <a:defRPr sz="1100">
                <a:solidFill>
                  <a:srgbClr val="666666"/>
                </a:solidFill>
              </a:defRPr>
            </a:lvl9pPr>
          </a:lstStyle>
          <a:p/>
        </p:txBody>
      </p:sp>
      <p:sp>
        <p:nvSpPr>
          <p:cNvPr id="41" name="Google Shape;41;p4"/>
          <p:cNvSpPr txBox="1"/>
          <p:nvPr>
            <p:ph idx="7" type="subTitle"/>
          </p:nvPr>
        </p:nvSpPr>
        <p:spPr>
          <a:xfrm flipH="1">
            <a:off x="3736225" y="3059664"/>
            <a:ext cx="1671300" cy="3897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1pPr>
            <a:lvl2pPr lvl="1"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2pPr>
            <a:lvl3pPr lvl="2"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3pPr>
            <a:lvl4pPr lvl="3"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4pPr>
            <a:lvl5pPr lvl="4"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5pPr>
            <a:lvl6pPr lvl="5"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6pPr>
            <a:lvl7pPr lvl="6"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7pPr>
            <a:lvl8pPr lvl="7"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8pPr>
            <a:lvl9pPr lvl="8" rtl="0" algn="ctr">
              <a:lnSpc>
                <a:spcPct val="100000"/>
              </a:lnSpc>
              <a:spcBef>
                <a:spcPts val="0"/>
              </a:spcBef>
              <a:spcAft>
                <a:spcPts val="0"/>
              </a:spcAft>
              <a:buClr>
                <a:srgbClr val="666666"/>
              </a:buClr>
              <a:buSzPts val="1200"/>
              <a:buFont typeface="Josefin Sans"/>
              <a:buNone/>
              <a:defRPr b="1" sz="1200">
                <a:solidFill>
                  <a:srgbClr val="666666"/>
                </a:solidFill>
                <a:latin typeface="Josefin Sans"/>
                <a:ea typeface="Josefin Sans"/>
                <a:cs typeface="Josefin Sans"/>
                <a:sym typeface="Josefin Sans"/>
              </a:defRPr>
            </a:lvl9pPr>
          </a:lstStyle>
          <a:p/>
        </p:txBody>
      </p:sp>
      <p:sp>
        <p:nvSpPr>
          <p:cNvPr id="42" name="Google Shape;42;p4"/>
          <p:cNvSpPr txBox="1"/>
          <p:nvPr>
            <p:ph idx="8" type="subTitle"/>
          </p:nvPr>
        </p:nvSpPr>
        <p:spPr>
          <a:xfrm>
            <a:off x="3736500" y="3314263"/>
            <a:ext cx="1671000" cy="38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rgbClr val="666666"/>
              </a:buClr>
              <a:buSzPts val="1100"/>
              <a:buNone/>
              <a:defRPr sz="1100">
                <a:solidFill>
                  <a:srgbClr val="666666"/>
                </a:solidFill>
              </a:defRPr>
            </a:lvl1pPr>
            <a:lvl2pPr lvl="1" rtl="0" algn="ctr">
              <a:lnSpc>
                <a:spcPct val="100000"/>
              </a:lnSpc>
              <a:spcBef>
                <a:spcPts val="0"/>
              </a:spcBef>
              <a:spcAft>
                <a:spcPts val="0"/>
              </a:spcAft>
              <a:buClr>
                <a:srgbClr val="666666"/>
              </a:buClr>
              <a:buSzPts val="1100"/>
              <a:buNone/>
              <a:defRPr sz="1100">
                <a:solidFill>
                  <a:srgbClr val="666666"/>
                </a:solidFill>
              </a:defRPr>
            </a:lvl2pPr>
            <a:lvl3pPr lvl="2" rtl="0" algn="ctr">
              <a:lnSpc>
                <a:spcPct val="100000"/>
              </a:lnSpc>
              <a:spcBef>
                <a:spcPts val="0"/>
              </a:spcBef>
              <a:spcAft>
                <a:spcPts val="0"/>
              </a:spcAft>
              <a:buClr>
                <a:srgbClr val="666666"/>
              </a:buClr>
              <a:buSzPts val="1100"/>
              <a:buNone/>
              <a:defRPr sz="1100">
                <a:solidFill>
                  <a:srgbClr val="666666"/>
                </a:solidFill>
              </a:defRPr>
            </a:lvl3pPr>
            <a:lvl4pPr lvl="3" rtl="0" algn="ctr">
              <a:lnSpc>
                <a:spcPct val="100000"/>
              </a:lnSpc>
              <a:spcBef>
                <a:spcPts val="0"/>
              </a:spcBef>
              <a:spcAft>
                <a:spcPts val="0"/>
              </a:spcAft>
              <a:buClr>
                <a:srgbClr val="666666"/>
              </a:buClr>
              <a:buSzPts val="1100"/>
              <a:buNone/>
              <a:defRPr sz="1100">
                <a:solidFill>
                  <a:srgbClr val="666666"/>
                </a:solidFill>
              </a:defRPr>
            </a:lvl4pPr>
            <a:lvl5pPr lvl="4" rtl="0" algn="ctr">
              <a:lnSpc>
                <a:spcPct val="100000"/>
              </a:lnSpc>
              <a:spcBef>
                <a:spcPts val="0"/>
              </a:spcBef>
              <a:spcAft>
                <a:spcPts val="0"/>
              </a:spcAft>
              <a:buClr>
                <a:srgbClr val="666666"/>
              </a:buClr>
              <a:buSzPts val="1100"/>
              <a:buNone/>
              <a:defRPr sz="1100">
                <a:solidFill>
                  <a:srgbClr val="666666"/>
                </a:solidFill>
              </a:defRPr>
            </a:lvl5pPr>
            <a:lvl6pPr lvl="5" rtl="0" algn="ctr">
              <a:lnSpc>
                <a:spcPct val="100000"/>
              </a:lnSpc>
              <a:spcBef>
                <a:spcPts val="0"/>
              </a:spcBef>
              <a:spcAft>
                <a:spcPts val="0"/>
              </a:spcAft>
              <a:buClr>
                <a:srgbClr val="666666"/>
              </a:buClr>
              <a:buSzPts val="1100"/>
              <a:buNone/>
              <a:defRPr sz="1100">
                <a:solidFill>
                  <a:srgbClr val="666666"/>
                </a:solidFill>
              </a:defRPr>
            </a:lvl6pPr>
            <a:lvl7pPr lvl="6" rtl="0" algn="ctr">
              <a:lnSpc>
                <a:spcPct val="100000"/>
              </a:lnSpc>
              <a:spcBef>
                <a:spcPts val="0"/>
              </a:spcBef>
              <a:spcAft>
                <a:spcPts val="0"/>
              </a:spcAft>
              <a:buClr>
                <a:srgbClr val="666666"/>
              </a:buClr>
              <a:buSzPts val="1100"/>
              <a:buNone/>
              <a:defRPr sz="1100">
                <a:solidFill>
                  <a:srgbClr val="666666"/>
                </a:solidFill>
              </a:defRPr>
            </a:lvl7pPr>
            <a:lvl8pPr lvl="7" rtl="0" algn="ctr">
              <a:lnSpc>
                <a:spcPct val="100000"/>
              </a:lnSpc>
              <a:spcBef>
                <a:spcPts val="0"/>
              </a:spcBef>
              <a:spcAft>
                <a:spcPts val="0"/>
              </a:spcAft>
              <a:buClr>
                <a:srgbClr val="666666"/>
              </a:buClr>
              <a:buSzPts val="1100"/>
              <a:buNone/>
              <a:defRPr sz="1100">
                <a:solidFill>
                  <a:srgbClr val="666666"/>
                </a:solidFill>
              </a:defRPr>
            </a:lvl8pPr>
            <a:lvl9pPr lvl="8" rtl="0" algn="ctr">
              <a:lnSpc>
                <a:spcPct val="100000"/>
              </a:lnSpc>
              <a:spcBef>
                <a:spcPts val="0"/>
              </a:spcBef>
              <a:spcAft>
                <a:spcPts val="0"/>
              </a:spcAft>
              <a:buClr>
                <a:srgbClr val="666666"/>
              </a:buClr>
              <a:buSzPts val="1100"/>
              <a:buNone/>
              <a:defRPr sz="1100">
                <a:solidFill>
                  <a:srgbClr val="666666"/>
                </a:solidFill>
              </a:defRPr>
            </a:lvl9pPr>
          </a:lstStyle>
          <a:p/>
        </p:txBody>
      </p:sp>
      <p:sp>
        <p:nvSpPr>
          <p:cNvPr id="43" name="Google Shape;43;p4"/>
          <p:cNvSpPr txBox="1"/>
          <p:nvPr>
            <p:ph type="ctrTitle"/>
          </p:nvPr>
        </p:nvSpPr>
        <p:spPr>
          <a:xfrm>
            <a:off x="6105025" y="1739250"/>
            <a:ext cx="2199300" cy="16650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666666"/>
              </a:buClr>
              <a:buSzPts val="1800"/>
              <a:buFont typeface="Josefin Sans"/>
              <a:buNone/>
              <a:defRPr b="1" sz="1800">
                <a:solidFill>
                  <a:srgbClr val="666666"/>
                </a:solidFill>
                <a:latin typeface="Josefin Sans"/>
                <a:ea typeface="Josefin Sans"/>
                <a:cs typeface="Josefin Sans"/>
                <a:sym typeface="Josefin Sans"/>
              </a:defRPr>
            </a:lvl1pPr>
            <a:lvl2pPr lvl="1" rtl="0" algn="r">
              <a:spcBef>
                <a:spcPts val="0"/>
              </a:spcBef>
              <a:spcAft>
                <a:spcPts val="0"/>
              </a:spcAft>
              <a:buClr>
                <a:srgbClr val="666666"/>
              </a:buClr>
              <a:buSzPts val="2400"/>
              <a:buNone/>
              <a:defRPr sz="2400">
                <a:solidFill>
                  <a:srgbClr val="666666"/>
                </a:solidFill>
              </a:defRPr>
            </a:lvl2pPr>
            <a:lvl3pPr lvl="2" rtl="0" algn="r">
              <a:spcBef>
                <a:spcPts val="0"/>
              </a:spcBef>
              <a:spcAft>
                <a:spcPts val="0"/>
              </a:spcAft>
              <a:buClr>
                <a:srgbClr val="666666"/>
              </a:buClr>
              <a:buSzPts val="2400"/>
              <a:buNone/>
              <a:defRPr sz="2400">
                <a:solidFill>
                  <a:srgbClr val="666666"/>
                </a:solidFill>
              </a:defRPr>
            </a:lvl3pPr>
            <a:lvl4pPr lvl="3" rtl="0" algn="r">
              <a:spcBef>
                <a:spcPts val="0"/>
              </a:spcBef>
              <a:spcAft>
                <a:spcPts val="0"/>
              </a:spcAft>
              <a:buClr>
                <a:srgbClr val="666666"/>
              </a:buClr>
              <a:buSzPts val="2400"/>
              <a:buNone/>
              <a:defRPr sz="2400">
                <a:solidFill>
                  <a:srgbClr val="666666"/>
                </a:solidFill>
              </a:defRPr>
            </a:lvl4pPr>
            <a:lvl5pPr lvl="4" rtl="0" algn="r">
              <a:spcBef>
                <a:spcPts val="0"/>
              </a:spcBef>
              <a:spcAft>
                <a:spcPts val="0"/>
              </a:spcAft>
              <a:buClr>
                <a:srgbClr val="666666"/>
              </a:buClr>
              <a:buSzPts val="2400"/>
              <a:buNone/>
              <a:defRPr sz="2400">
                <a:solidFill>
                  <a:srgbClr val="666666"/>
                </a:solidFill>
              </a:defRPr>
            </a:lvl5pPr>
            <a:lvl6pPr lvl="5" rtl="0" algn="r">
              <a:spcBef>
                <a:spcPts val="0"/>
              </a:spcBef>
              <a:spcAft>
                <a:spcPts val="0"/>
              </a:spcAft>
              <a:buClr>
                <a:srgbClr val="666666"/>
              </a:buClr>
              <a:buSzPts val="2400"/>
              <a:buNone/>
              <a:defRPr sz="2400">
                <a:solidFill>
                  <a:srgbClr val="666666"/>
                </a:solidFill>
              </a:defRPr>
            </a:lvl6pPr>
            <a:lvl7pPr lvl="6" rtl="0" algn="r">
              <a:spcBef>
                <a:spcPts val="0"/>
              </a:spcBef>
              <a:spcAft>
                <a:spcPts val="0"/>
              </a:spcAft>
              <a:buClr>
                <a:srgbClr val="666666"/>
              </a:buClr>
              <a:buSzPts val="2400"/>
              <a:buNone/>
              <a:defRPr sz="2400">
                <a:solidFill>
                  <a:srgbClr val="666666"/>
                </a:solidFill>
              </a:defRPr>
            </a:lvl7pPr>
            <a:lvl8pPr lvl="7" rtl="0" algn="r">
              <a:spcBef>
                <a:spcPts val="0"/>
              </a:spcBef>
              <a:spcAft>
                <a:spcPts val="0"/>
              </a:spcAft>
              <a:buClr>
                <a:srgbClr val="666666"/>
              </a:buClr>
              <a:buSzPts val="2400"/>
              <a:buNone/>
              <a:defRPr sz="2400">
                <a:solidFill>
                  <a:srgbClr val="666666"/>
                </a:solidFill>
              </a:defRPr>
            </a:lvl8pPr>
            <a:lvl9pPr lvl="8" rtl="0" algn="r">
              <a:spcBef>
                <a:spcPts val="0"/>
              </a:spcBef>
              <a:spcAft>
                <a:spcPts val="0"/>
              </a:spcAft>
              <a:buClr>
                <a:srgbClr val="666666"/>
              </a:buClr>
              <a:buSzPts val="2400"/>
              <a:buNone/>
              <a:defRPr sz="2400">
                <a:solidFill>
                  <a:srgbClr val="666666"/>
                </a:solidFill>
              </a:defRPr>
            </a:lvl9pPr>
          </a:lstStyle>
          <a:p/>
        </p:txBody>
      </p:sp>
      <p:sp>
        <p:nvSpPr>
          <p:cNvPr id="44" name="Google Shape;44;p4"/>
          <p:cNvSpPr txBox="1"/>
          <p:nvPr>
            <p:ph idx="12" type="sldNum"/>
          </p:nvPr>
        </p:nvSpPr>
        <p:spPr>
          <a:xfrm>
            <a:off x="8595300" y="2303100"/>
            <a:ext cx="548700" cy="537300"/>
          </a:xfrm>
          <a:prstGeom prst="rect">
            <a:avLst/>
          </a:prstGeom>
          <a:solidFill>
            <a:srgbClr val="6F40A8"/>
          </a:solidFill>
        </p:spPr>
        <p:txBody>
          <a:bodyPr anchorCtr="0" anchor="ctr" bIns="91425" lIns="91425" spcFirstLastPara="1" rIns="91425" wrap="square" tIns="91425">
            <a:noAutofit/>
          </a:bodyPr>
          <a:lstStyle>
            <a:lvl1pPr lvl="0" rtl="0" algn="ctr">
              <a:buNone/>
              <a:defRPr b="1">
                <a:solidFill>
                  <a:srgbClr val="FFFFFF"/>
                </a:solidFill>
                <a:latin typeface="Josefin Sans"/>
                <a:ea typeface="Josefin Sans"/>
                <a:cs typeface="Josefin Sans"/>
                <a:sym typeface="Josefin Sans"/>
              </a:defRPr>
            </a:lvl1pPr>
            <a:lvl2pPr lvl="1" rtl="0" algn="ctr">
              <a:buNone/>
              <a:defRPr b="1">
                <a:solidFill>
                  <a:srgbClr val="FFFFFF"/>
                </a:solidFill>
                <a:latin typeface="Josefin Sans"/>
                <a:ea typeface="Josefin Sans"/>
                <a:cs typeface="Josefin Sans"/>
                <a:sym typeface="Josefin Sans"/>
              </a:defRPr>
            </a:lvl2pPr>
            <a:lvl3pPr lvl="2" rtl="0" algn="ctr">
              <a:buNone/>
              <a:defRPr b="1">
                <a:solidFill>
                  <a:srgbClr val="FFFFFF"/>
                </a:solidFill>
                <a:latin typeface="Josefin Sans"/>
                <a:ea typeface="Josefin Sans"/>
                <a:cs typeface="Josefin Sans"/>
                <a:sym typeface="Josefin Sans"/>
              </a:defRPr>
            </a:lvl3pPr>
            <a:lvl4pPr lvl="3" rtl="0" algn="ctr">
              <a:buNone/>
              <a:defRPr b="1">
                <a:solidFill>
                  <a:srgbClr val="FFFFFF"/>
                </a:solidFill>
                <a:latin typeface="Josefin Sans"/>
                <a:ea typeface="Josefin Sans"/>
                <a:cs typeface="Josefin Sans"/>
                <a:sym typeface="Josefin Sans"/>
              </a:defRPr>
            </a:lvl4pPr>
            <a:lvl5pPr lvl="4" rtl="0" algn="ctr">
              <a:buNone/>
              <a:defRPr b="1">
                <a:solidFill>
                  <a:srgbClr val="FFFFFF"/>
                </a:solidFill>
                <a:latin typeface="Josefin Sans"/>
                <a:ea typeface="Josefin Sans"/>
                <a:cs typeface="Josefin Sans"/>
                <a:sym typeface="Josefin Sans"/>
              </a:defRPr>
            </a:lvl5pPr>
            <a:lvl6pPr lvl="5" rtl="0" algn="ctr">
              <a:buNone/>
              <a:defRPr b="1">
                <a:solidFill>
                  <a:srgbClr val="FFFFFF"/>
                </a:solidFill>
                <a:latin typeface="Josefin Sans"/>
                <a:ea typeface="Josefin Sans"/>
                <a:cs typeface="Josefin Sans"/>
                <a:sym typeface="Josefin Sans"/>
              </a:defRPr>
            </a:lvl6pPr>
            <a:lvl7pPr lvl="6" rtl="0" algn="ctr">
              <a:buNone/>
              <a:defRPr b="1">
                <a:solidFill>
                  <a:srgbClr val="FFFFFF"/>
                </a:solidFill>
                <a:latin typeface="Josefin Sans"/>
                <a:ea typeface="Josefin Sans"/>
                <a:cs typeface="Josefin Sans"/>
                <a:sym typeface="Josefin Sans"/>
              </a:defRPr>
            </a:lvl7pPr>
            <a:lvl8pPr lvl="7" rtl="0" algn="ctr">
              <a:buNone/>
              <a:defRPr b="1">
                <a:solidFill>
                  <a:srgbClr val="FFFFFF"/>
                </a:solidFill>
                <a:latin typeface="Josefin Sans"/>
                <a:ea typeface="Josefin Sans"/>
                <a:cs typeface="Josefin Sans"/>
                <a:sym typeface="Josefin Sans"/>
              </a:defRPr>
            </a:lvl8pPr>
            <a:lvl9pPr lvl="8" rtl="0" algn="ctr">
              <a:buNone/>
              <a:defRPr b="1">
                <a:solidFill>
                  <a:srgbClr val="FFFFFF"/>
                </a:solidFill>
                <a:latin typeface="Josefin Sans"/>
                <a:ea typeface="Josefin Sans"/>
                <a:cs typeface="Josefin Sans"/>
                <a:sym typeface="Josefin Sans"/>
              </a:defRPr>
            </a:lvl9pPr>
          </a:lstStyle>
          <a:p>
            <a:pPr indent="0" lvl="0" marL="0" rtl="0" algn="ctr">
              <a:spcBef>
                <a:spcPts val="0"/>
              </a:spcBef>
              <a:spcAft>
                <a:spcPts val="0"/>
              </a:spcAft>
              <a:buNone/>
            </a:pPr>
            <a:fld id="{00000000-1234-1234-1234-123412341234}" type="slidenum">
              <a:rPr lang="es"/>
              <a:t>‹#›</a:t>
            </a:fld>
            <a:endParaRPr/>
          </a:p>
        </p:txBody>
      </p:sp>
    </p:spTree>
  </p:cSld>
  <p:clrMapOvr>
    <a:masterClrMapping/>
  </p:clrMapOvr>
  <p:extLst>
    <p:ext uri="{DCECCB84-F9BA-43D5-87BE-67443E8EF086}">
      <p15:sldGuideLst>
        <p15:guide id="1" orient="horz" pos="454">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SUBTITLE 1">
  <p:cSld name="CUSTOM_4_4">
    <p:spTree>
      <p:nvGrpSpPr>
        <p:cNvPr id="45" name="Shape 45"/>
        <p:cNvGrpSpPr/>
        <p:nvPr/>
      </p:nvGrpSpPr>
      <p:grpSpPr>
        <a:xfrm>
          <a:off x="0" y="0"/>
          <a:ext cx="0" cy="0"/>
          <a:chOff x="0" y="0"/>
          <a:chExt cx="0" cy="0"/>
        </a:xfrm>
      </p:grpSpPr>
      <p:pic>
        <p:nvPicPr>
          <p:cNvPr id="46" name="Google Shape;46;p5"/>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47" name="Google Shape;47;p5"/>
          <p:cNvSpPr/>
          <p:nvPr/>
        </p:nvSpPr>
        <p:spPr>
          <a:xfrm>
            <a:off x="0" y="1301200"/>
            <a:ext cx="8041200" cy="2541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a:off x="0" y="1301250"/>
            <a:ext cx="8041200" cy="2541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5"/>
          <p:cNvSpPr txBox="1"/>
          <p:nvPr>
            <p:ph idx="1" type="subTitle"/>
          </p:nvPr>
        </p:nvSpPr>
        <p:spPr>
          <a:xfrm>
            <a:off x="4548074" y="2303100"/>
            <a:ext cx="2564700" cy="5373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Clr>
                <a:srgbClr val="6F40A8"/>
              </a:buClr>
              <a:buSzPts val="1200"/>
              <a:buNone/>
              <a:defRPr sz="1200">
                <a:solidFill>
                  <a:srgbClr val="6F40A8"/>
                </a:solidFill>
              </a:defRPr>
            </a:lvl1pPr>
            <a:lvl2pPr lvl="1" rtl="0">
              <a:lnSpc>
                <a:spcPct val="100000"/>
              </a:lnSpc>
              <a:spcBef>
                <a:spcPts val="0"/>
              </a:spcBef>
              <a:spcAft>
                <a:spcPts val="0"/>
              </a:spcAft>
              <a:buClr>
                <a:srgbClr val="FFFFFF"/>
              </a:buClr>
              <a:buSzPts val="1400"/>
              <a:buNone/>
              <a:defRPr>
                <a:solidFill>
                  <a:srgbClr val="FFFFFF"/>
                </a:solidFill>
              </a:defRPr>
            </a:lvl2pPr>
            <a:lvl3pPr lvl="2" rtl="0">
              <a:lnSpc>
                <a:spcPct val="100000"/>
              </a:lnSpc>
              <a:spcBef>
                <a:spcPts val="0"/>
              </a:spcBef>
              <a:spcAft>
                <a:spcPts val="0"/>
              </a:spcAft>
              <a:buClr>
                <a:srgbClr val="FFFFFF"/>
              </a:buClr>
              <a:buSzPts val="1400"/>
              <a:buNone/>
              <a:defRPr>
                <a:solidFill>
                  <a:srgbClr val="FFFFFF"/>
                </a:solidFill>
              </a:defRPr>
            </a:lvl3pPr>
            <a:lvl4pPr lvl="3" rtl="0">
              <a:lnSpc>
                <a:spcPct val="100000"/>
              </a:lnSpc>
              <a:spcBef>
                <a:spcPts val="0"/>
              </a:spcBef>
              <a:spcAft>
                <a:spcPts val="0"/>
              </a:spcAft>
              <a:buClr>
                <a:srgbClr val="FFFFFF"/>
              </a:buClr>
              <a:buSzPts val="1400"/>
              <a:buNone/>
              <a:defRPr>
                <a:solidFill>
                  <a:srgbClr val="FFFFFF"/>
                </a:solidFill>
              </a:defRPr>
            </a:lvl4pPr>
            <a:lvl5pPr lvl="4" rtl="0">
              <a:lnSpc>
                <a:spcPct val="100000"/>
              </a:lnSpc>
              <a:spcBef>
                <a:spcPts val="0"/>
              </a:spcBef>
              <a:spcAft>
                <a:spcPts val="0"/>
              </a:spcAft>
              <a:buClr>
                <a:srgbClr val="FFFFFF"/>
              </a:buClr>
              <a:buSzPts val="1400"/>
              <a:buNone/>
              <a:defRPr>
                <a:solidFill>
                  <a:srgbClr val="FFFFFF"/>
                </a:solidFill>
              </a:defRPr>
            </a:lvl5pPr>
            <a:lvl6pPr lvl="5" rtl="0">
              <a:lnSpc>
                <a:spcPct val="100000"/>
              </a:lnSpc>
              <a:spcBef>
                <a:spcPts val="0"/>
              </a:spcBef>
              <a:spcAft>
                <a:spcPts val="0"/>
              </a:spcAft>
              <a:buClr>
                <a:srgbClr val="FFFFFF"/>
              </a:buClr>
              <a:buSzPts val="1200"/>
              <a:buNone/>
              <a:defRPr sz="1200">
                <a:solidFill>
                  <a:srgbClr val="FFFFFF"/>
                </a:solidFill>
              </a:defRPr>
            </a:lvl6pPr>
            <a:lvl7pPr lvl="6" rtl="0">
              <a:lnSpc>
                <a:spcPct val="100000"/>
              </a:lnSpc>
              <a:spcBef>
                <a:spcPts val="0"/>
              </a:spcBef>
              <a:spcAft>
                <a:spcPts val="0"/>
              </a:spcAft>
              <a:buClr>
                <a:srgbClr val="FFFFFF"/>
              </a:buClr>
              <a:buSzPts val="1200"/>
              <a:buNone/>
              <a:defRPr sz="1200">
                <a:solidFill>
                  <a:srgbClr val="FFFFFF"/>
                </a:solidFill>
              </a:defRPr>
            </a:lvl7pPr>
            <a:lvl8pPr lvl="7" rtl="0">
              <a:lnSpc>
                <a:spcPct val="100000"/>
              </a:lnSpc>
              <a:spcBef>
                <a:spcPts val="0"/>
              </a:spcBef>
              <a:spcAft>
                <a:spcPts val="0"/>
              </a:spcAft>
              <a:buClr>
                <a:srgbClr val="FFFFFF"/>
              </a:buClr>
              <a:buSzPts val="1200"/>
              <a:buNone/>
              <a:defRPr sz="1200">
                <a:solidFill>
                  <a:srgbClr val="FFFFFF"/>
                </a:solidFill>
              </a:defRPr>
            </a:lvl8pPr>
            <a:lvl9pPr lvl="8" rtl="0">
              <a:lnSpc>
                <a:spcPct val="100000"/>
              </a:lnSpc>
              <a:spcBef>
                <a:spcPts val="0"/>
              </a:spcBef>
              <a:spcAft>
                <a:spcPts val="0"/>
              </a:spcAft>
              <a:buClr>
                <a:srgbClr val="FFFFFF"/>
              </a:buClr>
              <a:buSzPts val="1200"/>
              <a:buNone/>
              <a:defRPr sz="1200">
                <a:solidFill>
                  <a:srgbClr val="FFFFFF"/>
                </a:solidFill>
              </a:defRPr>
            </a:lvl9pPr>
          </a:lstStyle>
          <a:p/>
        </p:txBody>
      </p:sp>
      <p:sp>
        <p:nvSpPr>
          <p:cNvPr id="50" name="Google Shape;50;p5"/>
          <p:cNvSpPr txBox="1"/>
          <p:nvPr>
            <p:ph type="ctrTitle"/>
          </p:nvPr>
        </p:nvSpPr>
        <p:spPr>
          <a:xfrm>
            <a:off x="610142" y="1545450"/>
            <a:ext cx="3717600" cy="20526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6F40A8"/>
              </a:buClr>
              <a:buSzPts val="3600"/>
              <a:buNone/>
              <a:defRPr sz="3600">
                <a:solidFill>
                  <a:srgbClr val="6F40A8"/>
                </a:solidFill>
              </a:defRPr>
            </a:lvl1pPr>
            <a:lvl2pPr lvl="1" rtl="0" algn="r">
              <a:spcBef>
                <a:spcPts val="0"/>
              </a:spcBef>
              <a:spcAft>
                <a:spcPts val="0"/>
              </a:spcAft>
              <a:buClr>
                <a:srgbClr val="FFFFFF"/>
              </a:buClr>
              <a:buSzPts val="3600"/>
              <a:buNone/>
              <a:defRPr sz="3600">
                <a:solidFill>
                  <a:srgbClr val="FFFFFF"/>
                </a:solidFill>
              </a:defRPr>
            </a:lvl2pPr>
            <a:lvl3pPr lvl="2" rtl="0" algn="r">
              <a:spcBef>
                <a:spcPts val="0"/>
              </a:spcBef>
              <a:spcAft>
                <a:spcPts val="0"/>
              </a:spcAft>
              <a:buClr>
                <a:srgbClr val="FFFFFF"/>
              </a:buClr>
              <a:buSzPts val="3600"/>
              <a:buNone/>
              <a:defRPr sz="3600">
                <a:solidFill>
                  <a:srgbClr val="FFFFFF"/>
                </a:solidFill>
              </a:defRPr>
            </a:lvl3pPr>
            <a:lvl4pPr lvl="3" rtl="0" algn="r">
              <a:spcBef>
                <a:spcPts val="0"/>
              </a:spcBef>
              <a:spcAft>
                <a:spcPts val="0"/>
              </a:spcAft>
              <a:buClr>
                <a:srgbClr val="FFFFFF"/>
              </a:buClr>
              <a:buSzPts val="3600"/>
              <a:buNone/>
              <a:defRPr sz="3600">
                <a:solidFill>
                  <a:srgbClr val="FFFFFF"/>
                </a:solidFill>
              </a:defRPr>
            </a:lvl4pPr>
            <a:lvl5pPr lvl="4" rtl="0" algn="r">
              <a:spcBef>
                <a:spcPts val="0"/>
              </a:spcBef>
              <a:spcAft>
                <a:spcPts val="0"/>
              </a:spcAft>
              <a:buClr>
                <a:srgbClr val="FFFFFF"/>
              </a:buClr>
              <a:buSzPts val="3600"/>
              <a:buNone/>
              <a:defRPr sz="3600">
                <a:solidFill>
                  <a:srgbClr val="FFFFFF"/>
                </a:solidFill>
              </a:defRPr>
            </a:lvl5pPr>
            <a:lvl6pPr lvl="5" rtl="0" algn="r">
              <a:spcBef>
                <a:spcPts val="0"/>
              </a:spcBef>
              <a:spcAft>
                <a:spcPts val="0"/>
              </a:spcAft>
              <a:buClr>
                <a:srgbClr val="FFFFFF"/>
              </a:buClr>
              <a:buSzPts val="3600"/>
              <a:buNone/>
              <a:defRPr sz="3600">
                <a:solidFill>
                  <a:srgbClr val="FFFFFF"/>
                </a:solidFill>
              </a:defRPr>
            </a:lvl6pPr>
            <a:lvl7pPr lvl="6" rtl="0" algn="r">
              <a:spcBef>
                <a:spcPts val="0"/>
              </a:spcBef>
              <a:spcAft>
                <a:spcPts val="0"/>
              </a:spcAft>
              <a:buClr>
                <a:srgbClr val="FFFFFF"/>
              </a:buClr>
              <a:buSzPts val="3600"/>
              <a:buNone/>
              <a:defRPr sz="3600">
                <a:solidFill>
                  <a:srgbClr val="FFFFFF"/>
                </a:solidFill>
              </a:defRPr>
            </a:lvl7pPr>
            <a:lvl8pPr lvl="7" rtl="0" algn="r">
              <a:spcBef>
                <a:spcPts val="0"/>
              </a:spcBef>
              <a:spcAft>
                <a:spcPts val="0"/>
              </a:spcAft>
              <a:buClr>
                <a:srgbClr val="FFFFFF"/>
              </a:buClr>
              <a:buSzPts val="3600"/>
              <a:buNone/>
              <a:defRPr sz="3600">
                <a:solidFill>
                  <a:srgbClr val="FFFFFF"/>
                </a:solidFill>
              </a:defRPr>
            </a:lvl8pPr>
            <a:lvl9pPr lvl="8" rtl="0" algn="r">
              <a:spcBef>
                <a:spcPts val="0"/>
              </a:spcBef>
              <a:spcAft>
                <a:spcPts val="0"/>
              </a:spcAft>
              <a:buClr>
                <a:srgbClr val="FFFFFF"/>
              </a:buClr>
              <a:buSzPts val="3600"/>
              <a:buNone/>
              <a:defRPr sz="3600">
                <a:solidFill>
                  <a:srgbClr val="FFFFFF"/>
                </a:solidFill>
              </a:defRPr>
            </a:lvl9pPr>
          </a:lstStyle>
          <a:p/>
        </p:txBody>
      </p:sp>
      <p:sp>
        <p:nvSpPr>
          <p:cNvPr id="51" name="Google Shape;51;p5"/>
          <p:cNvSpPr txBox="1"/>
          <p:nvPr>
            <p:ph idx="12" type="sldNum"/>
          </p:nvPr>
        </p:nvSpPr>
        <p:spPr>
          <a:xfrm>
            <a:off x="8595300" y="2303100"/>
            <a:ext cx="548700" cy="537300"/>
          </a:xfrm>
          <a:prstGeom prst="rect">
            <a:avLst/>
          </a:prstGeom>
          <a:solidFill>
            <a:srgbClr val="6F40A8"/>
          </a:solidFill>
        </p:spPr>
        <p:txBody>
          <a:bodyPr anchorCtr="0" anchor="ctr" bIns="91425" lIns="91425" spcFirstLastPara="1" rIns="91425" wrap="square" tIns="91425">
            <a:noAutofit/>
          </a:bodyPr>
          <a:lstStyle>
            <a:lvl1pPr lvl="0" rtl="0" algn="ctr">
              <a:buNone/>
              <a:defRPr b="1">
                <a:solidFill>
                  <a:srgbClr val="FFFFFF"/>
                </a:solidFill>
                <a:latin typeface="Josefin Sans"/>
                <a:ea typeface="Josefin Sans"/>
                <a:cs typeface="Josefin Sans"/>
                <a:sym typeface="Josefin Sans"/>
              </a:defRPr>
            </a:lvl1pPr>
            <a:lvl2pPr lvl="1" rtl="0" algn="ctr">
              <a:buNone/>
              <a:defRPr b="1">
                <a:solidFill>
                  <a:srgbClr val="FFFFFF"/>
                </a:solidFill>
                <a:latin typeface="Josefin Sans"/>
                <a:ea typeface="Josefin Sans"/>
                <a:cs typeface="Josefin Sans"/>
                <a:sym typeface="Josefin Sans"/>
              </a:defRPr>
            </a:lvl2pPr>
            <a:lvl3pPr lvl="2" rtl="0" algn="ctr">
              <a:buNone/>
              <a:defRPr b="1">
                <a:solidFill>
                  <a:srgbClr val="FFFFFF"/>
                </a:solidFill>
                <a:latin typeface="Josefin Sans"/>
                <a:ea typeface="Josefin Sans"/>
                <a:cs typeface="Josefin Sans"/>
                <a:sym typeface="Josefin Sans"/>
              </a:defRPr>
            </a:lvl3pPr>
            <a:lvl4pPr lvl="3" rtl="0" algn="ctr">
              <a:buNone/>
              <a:defRPr b="1">
                <a:solidFill>
                  <a:srgbClr val="FFFFFF"/>
                </a:solidFill>
                <a:latin typeface="Josefin Sans"/>
                <a:ea typeface="Josefin Sans"/>
                <a:cs typeface="Josefin Sans"/>
                <a:sym typeface="Josefin Sans"/>
              </a:defRPr>
            </a:lvl4pPr>
            <a:lvl5pPr lvl="4" rtl="0" algn="ctr">
              <a:buNone/>
              <a:defRPr b="1">
                <a:solidFill>
                  <a:srgbClr val="FFFFFF"/>
                </a:solidFill>
                <a:latin typeface="Josefin Sans"/>
                <a:ea typeface="Josefin Sans"/>
                <a:cs typeface="Josefin Sans"/>
                <a:sym typeface="Josefin Sans"/>
              </a:defRPr>
            </a:lvl5pPr>
            <a:lvl6pPr lvl="5" rtl="0" algn="ctr">
              <a:buNone/>
              <a:defRPr b="1">
                <a:solidFill>
                  <a:srgbClr val="FFFFFF"/>
                </a:solidFill>
                <a:latin typeface="Josefin Sans"/>
                <a:ea typeface="Josefin Sans"/>
                <a:cs typeface="Josefin Sans"/>
                <a:sym typeface="Josefin Sans"/>
              </a:defRPr>
            </a:lvl6pPr>
            <a:lvl7pPr lvl="6" rtl="0" algn="ctr">
              <a:buNone/>
              <a:defRPr b="1">
                <a:solidFill>
                  <a:srgbClr val="FFFFFF"/>
                </a:solidFill>
                <a:latin typeface="Josefin Sans"/>
                <a:ea typeface="Josefin Sans"/>
                <a:cs typeface="Josefin Sans"/>
                <a:sym typeface="Josefin Sans"/>
              </a:defRPr>
            </a:lvl7pPr>
            <a:lvl8pPr lvl="7" rtl="0" algn="ctr">
              <a:buNone/>
              <a:defRPr b="1">
                <a:solidFill>
                  <a:srgbClr val="FFFFFF"/>
                </a:solidFill>
                <a:latin typeface="Josefin Sans"/>
                <a:ea typeface="Josefin Sans"/>
                <a:cs typeface="Josefin Sans"/>
                <a:sym typeface="Josefin Sans"/>
              </a:defRPr>
            </a:lvl8pPr>
            <a:lvl9pPr lvl="8" rtl="0" algn="ctr">
              <a:buNone/>
              <a:defRPr b="1">
                <a:solidFill>
                  <a:srgbClr val="FFFFFF"/>
                </a:solidFill>
                <a:latin typeface="Josefin Sans"/>
                <a:ea typeface="Josefin Sans"/>
                <a:cs typeface="Josefin Sans"/>
                <a:sym typeface="Josefin Sans"/>
              </a:defRPr>
            </a:lvl9pPr>
          </a:lstStyle>
          <a:p>
            <a:pPr indent="0" lvl="0" marL="0" rtl="0" algn="ct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QUOTE ">
  <p:cSld name="CUSTOM_7_1">
    <p:spTree>
      <p:nvGrpSpPr>
        <p:cNvPr id="52" name="Shape 52"/>
        <p:cNvGrpSpPr/>
        <p:nvPr/>
      </p:nvGrpSpPr>
      <p:grpSpPr>
        <a:xfrm>
          <a:off x="0" y="0"/>
          <a:ext cx="0" cy="0"/>
          <a:chOff x="0" y="0"/>
          <a:chExt cx="0" cy="0"/>
        </a:xfrm>
      </p:grpSpPr>
      <p:pic>
        <p:nvPicPr>
          <p:cNvPr id="53" name="Google Shape;53;p6"/>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54" name="Google Shape;54;p6"/>
          <p:cNvSpPr/>
          <p:nvPr/>
        </p:nvSpPr>
        <p:spPr>
          <a:xfrm>
            <a:off x="1774500" y="1301200"/>
            <a:ext cx="5595000" cy="2541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6"/>
          <p:cNvSpPr/>
          <p:nvPr/>
        </p:nvSpPr>
        <p:spPr>
          <a:xfrm>
            <a:off x="1774500" y="1301200"/>
            <a:ext cx="5595000" cy="2541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6"/>
          <p:cNvSpPr txBox="1"/>
          <p:nvPr>
            <p:ph idx="1" type="subTitle"/>
          </p:nvPr>
        </p:nvSpPr>
        <p:spPr>
          <a:xfrm flipH="1">
            <a:off x="2437659" y="3209600"/>
            <a:ext cx="4268700" cy="3906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000"/>
              <a:buFont typeface="Josefin Sans"/>
              <a:buNone/>
              <a:defRPr b="1" sz="1000">
                <a:latin typeface="Josefin Sans"/>
                <a:ea typeface="Josefin Sans"/>
                <a:cs typeface="Josefin Sans"/>
                <a:sym typeface="Josefin Sans"/>
              </a:defRPr>
            </a:lvl1pPr>
            <a:lvl2pPr lvl="1" rtl="0" algn="ctr">
              <a:lnSpc>
                <a:spcPct val="100000"/>
              </a:lnSpc>
              <a:spcBef>
                <a:spcPts val="0"/>
              </a:spcBef>
              <a:spcAft>
                <a:spcPts val="0"/>
              </a:spcAft>
              <a:buSzPts val="1000"/>
              <a:buFont typeface="Josefin Sans"/>
              <a:buNone/>
              <a:defRPr b="1" sz="1000">
                <a:latin typeface="Josefin Sans"/>
                <a:ea typeface="Josefin Sans"/>
                <a:cs typeface="Josefin Sans"/>
                <a:sym typeface="Josefin Sans"/>
              </a:defRPr>
            </a:lvl2pPr>
            <a:lvl3pPr lvl="2" rtl="0" algn="ctr">
              <a:lnSpc>
                <a:spcPct val="100000"/>
              </a:lnSpc>
              <a:spcBef>
                <a:spcPts val="0"/>
              </a:spcBef>
              <a:spcAft>
                <a:spcPts val="0"/>
              </a:spcAft>
              <a:buSzPts val="1000"/>
              <a:buFont typeface="Josefin Sans"/>
              <a:buNone/>
              <a:defRPr b="1" sz="1000">
                <a:latin typeface="Josefin Sans"/>
                <a:ea typeface="Josefin Sans"/>
                <a:cs typeface="Josefin Sans"/>
                <a:sym typeface="Josefin Sans"/>
              </a:defRPr>
            </a:lvl3pPr>
            <a:lvl4pPr lvl="3" rtl="0" algn="ctr">
              <a:lnSpc>
                <a:spcPct val="100000"/>
              </a:lnSpc>
              <a:spcBef>
                <a:spcPts val="0"/>
              </a:spcBef>
              <a:spcAft>
                <a:spcPts val="0"/>
              </a:spcAft>
              <a:buSzPts val="1000"/>
              <a:buFont typeface="Josefin Sans"/>
              <a:buNone/>
              <a:defRPr b="1" sz="1000">
                <a:latin typeface="Josefin Sans"/>
                <a:ea typeface="Josefin Sans"/>
                <a:cs typeface="Josefin Sans"/>
                <a:sym typeface="Josefin Sans"/>
              </a:defRPr>
            </a:lvl4pPr>
            <a:lvl5pPr lvl="4" rtl="0" algn="ctr">
              <a:lnSpc>
                <a:spcPct val="100000"/>
              </a:lnSpc>
              <a:spcBef>
                <a:spcPts val="0"/>
              </a:spcBef>
              <a:spcAft>
                <a:spcPts val="0"/>
              </a:spcAft>
              <a:buSzPts val="1000"/>
              <a:buFont typeface="Josefin Sans"/>
              <a:buNone/>
              <a:defRPr b="1" sz="1000">
                <a:latin typeface="Josefin Sans"/>
                <a:ea typeface="Josefin Sans"/>
                <a:cs typeface="Josefin Sans"/>
                <a:sym typeface="Josefin Sans"/>
              </a:defRPr>
            </a:lvl5pPr>
            <a:lvl6pPr lvl="5" rtl="0" algn="ctr">
              <a:lnSpc>
                <a:spcPct val="100000"/>
              </a:lnSpc>
              <a:spcBef>
                <a:spcPts val="0"/>
              </a:spcBef>
              <a:spcAft>
                <a:spcPts val="0"/>
              </a:spcAft>
              <a:buSzPts val="1000"/>
              <a:buFont typeface="Josefin Sans"/>
              <a:buNone/>
              <a:defRPr b="1" sz="1000">
                <a:latin typeface="Josefin Sans"/>
                <a:ea typeface="Josefin Sans"/>
                <a:cs typeface="Josefin Sans"/>
                <a:sym typeface="Josefin Sans"/>
              </a:defRPr>
            </a:lvl6pPr>
            <a:lvl7pPr lvl="6" rtl="0" algn="ctr">
              <a:lnSpc>
                <a:spcPct val="100000"/>
              </a:lnSpc>
              <a:spcBef>
                <a:spcPts val="0"/>
              </a:spcBef>
              <a:spcAft>
                <a:spcPts val="0"/>
              </a:spcAft>
              <a:buSzPts val="1000"/>
              <a:buFont typeface="Josefin Sans"/>
              <a:buNone/>
              <a:defRPr b="1" sz="1000">
                <a:latin typeface="Josefin Sans"/>
                <a:ea typeface="Josefin Sans"/>
                <a:cs typeface="Josefin Sans"/>
                <a:sym typeface="Josefin Sans"/>
              </a:defRPr>
            </a:lvl7pPr>
            <a:lvl8pPr lvl="7" rtl="0" algn="ctr">
              <a:lnSpc>
                <a:spcPct val="100000"/>
              </a:lnSpc>
              <a:spcBef>
                <a:spcPts val="0"/>
              </a:spcBef>
              <a:spcAft>
                <a:spcPts val="0"/>
              </a:spcAft>
              <a:buSzPts val="1000"/>
              <a:buFont typeface="Josefin Sans"/>
              <a:buNone/>
              <a:defRPr b="1" sz="1000">
                <a:latin typeface="Josefin Sans"/>
                <a:ea typeface="Josefin Sans"/>
                <a:cs typeface="Josefin Sans"/>
                <a:sym typeface="Josefin Sans"/>
              </a:defRPr>
            </a:lvl8pPr>
            <a:lvl9pPr lvl="8" rtl="0" algn="ctr">
              <a:lnSpc>
                <a:spcPct val="100000"/>
              </a:lnSpc>
              <a:spcBef>
                <a:spcPts val="0"/>
              </a:spcBef>
              <a:spcAft>
                <a:spcPts val="0"/>
              </a:spcAft>
              <a:buSzPts val="1000"/>
              <a:buFont typeface="Josefin Sans"/>
              <a:buNone/>
              <a:defRPr b="1" sz="1000">
                <a:latin typeface="Josefin Sans"/>
                <a:ea typeface="Josefin Sans"/>
                <a:cs typeface="Josefin Sans"/>
                <a:sym typeface="Josefin Sans"/>
              </a:defRPr>
            </a:lvl9pPr>
          </a:lstStyle>
          <a:p/>
        </p:txBody>
      </p:sp>
      <p:sp>
        <p:nvSpPr>
          <p:cNvPr id="57" name="Google Shape;57;p6"/>
          <p:cNvSpPr txBox="1"/>
          <p:nvPr>
            <p:ph idx="2" type="subTitle"/>
          </p:nvPr>
        </p:nvSpPr>
        <p:spPr>
          <a:xfrm>
            <a:off x="2189450" y="2303050"/>
            <a:ext cx="4765200" cy="5373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200"/>
              <a:buNone/>
              <a:defRPr sz="1200"/>
            </a:lvl1pPr>
            <a:lvl2pPr lvl="1" rtl="0" algn="ctr">
              <a:lnSpc>
                <a:spcPct val="100000"/>
              </a:lnSpc>
              <a:spcBef>
                <a:spcPts val="0"/>
              </a:spcBef>
              <a:spcAft>
                <a:spcPts val="0"/>
              </a:spcAft>
              <a:buSzPts val="1200"/>
              <a:buNone/>
              <a:defRPr sz="1200"/>
            </a:lvl2pPr>
            <a:lvl3pPr lvl="2" rtl="0" algn="ctr">
              <a:lnSpc>
                <a:spcPct val="100000"/>
              </a:lnSpc>
              <a:spcBef>
                <a:spcPts val="0"/>
              </a:spcBef>
              <a:spcAft>
                <a:spcPts val="0"/>
              </a:spcAft>
              <a:buSzPts val="1200"/>
              <a:buNone/>
              <a:defRPr sz="1200"/>
            </a:lvl3pPr>
            <a:lvl4pPr lvl="3" rtl="0" algn="ctr">
              <a:lnSpc>
                <a:spcPct val="100000"/>
              </a:lnSpc>
              <a:spcBef>
                <a:spcPts val="0"/>
              </a:spcBef>
              <a:spcAft>
                <a:spcPts val="0"/>
              </a:spcAft>
              <a:buSzPts val="1200"/>
              <a:buNone/>
              <a:defRPr sz="1200"/>
            </a:lvl4pPr>
            <a:lvl5pPr lvl="4" rtl="0" algn="ctr">
              <a:lnSpc>
                <a:spcPct val="100000"/>
              </a:lnSpc>
              <a:spcBef>
                <a:spcPts val="0"/>
              </a:spcBef>
              <a:spcAft>
                <a:spcPts val="0"/>
              </a:spcAft>
              <a:buSzPts val="1200"/>
              <a:buNone/>
              <a:defRPr sz="1200"/>
            </a:lvl5pPr>
            <a:lvl6pPr lvl="5" rtl="0" algn="ctr">
              <a:lnSpc>
                <a:spcPct val="100000"/>
              </a:lnSpc>
              <a:spcBef>
                <a:spcPts val="0"/>
              </a:spcBef>
              <a:spcAft>
                <a:spcPts val="0"/>
              </a:spcAft>
              <a:buSzPts val="1200"/>
              <a:buNone/>
              <a:defRPr sz="1200"/>
            </a:lvl6pPr>
            <a:lvl7pPr lvl="6" rtl="0" algn="ctr">
              <a:lnSpc>
                <a:spcPct val="100000"/>
              </a:lnSpc>
              <a:spcBef>
                <a:spcPts val="0"/>
              </a:spcBef>
              <a:spcAft>
                <a:spcPts val="0"/>
              </a:spcAft>
              <a:buSzPts val="1200"/>
              <a:buNone/>
              <a:defRPr sz="1200"/>
            </a:lvl7pPr>
            <a:lvl8pPr lvl="7" rtl="0" algn="ctr">
              <a:lnSpc>
                <a:spcPct val="100000"/>
              </a:lnSpc>
              <a:spcBef>
                <a:spcPts val="0"/>
              </a:spcBef>
              <a:spcAft>
                <a:spcPts val="0"/>
              </a:spcAft>
              <a:buSzPts val="1200"/>
              <a:buNone/>
              <a:defRPr sz="1200"/>
            </a:lvl8pPr>
            <a:lvl9pPr lvl="8" rtl="0" algn="ctr">
              <a:lnSpc>
                <a:spcPct val="100000"/>
              </a:lnSpc>
              <a:spcBef>
                <a:spcPts val="0"/>
              </a:spcBef>
              <a:spcAft>
                <a:spcPts val="0"/>
              </a:spcAft>
              <a:buSzPts val="1200"/>
              <a:buNone/>
              <a:defRPr sz="1200"/>
            </a:lvl9pPr>
          </a:lstStyle>
          <a:p/>
        </p:txBody>
      </p:sp>
      <p:sp>
        <p:nvSpPr>
          <p:cNvPr id="58" name="Google Shape;58;p6"/>
          <p:cNvSpPr txBox="1"/>
          <p:nvPr>
            <p:ph idx="12" type="sldNum"/>
          </p:nvPr>
        </p:nvSpPr>
        <p:spPr>
          <a:xfrm>
            <a:off x="8595300" y="2303100"/>
            <a:ext cx="548700" cy="537300"/>
          </a:xfrm>
          <a:prstGeom prst="rect">
            <a:avLst/>
          </a:prstGeom>
          <a:solidFill>
            <a:srgbClr val="6F40A8"/>
          </a:solidFill>
        </p:spPr>
        <p:txBody>
          <a:bodyPr anchorCtr="0" anchor="ctr" bIns="91425" lIns="91425" spcFirstLastPara="1" rIns="91425" wrap="square" tIns="91425">
            <a:noAutofit/>
          </a:bodyPr>
          <a:lstStyle>
            <a:lvl1pPr lvl="0" rtl="0" algn="ctr">
              <a:buNone/>
              <a:defRPr b="1">
                <a:solidFill>
                  <a:srgbClr val="FFFFFF"/>
                </a:solidFill>
                <a:latin typeface="Josefin Sans"/>
                <a:ea typeface="Josefin Sans"/>
                <a:cs typeface="Josefin Sans"/>
                <a:sym typeface="Josefin Sans"/>
              </a:defRPr>
            </a:lvl1pPr>
            <a:lvl2pPr lvl="1" rtl="0" algn="ctr">
              <a:buNone/>
              <a:defRPr b="1">
                <a:solidFill>
                  <a:srgbClr val="FFFFFF"/>
                </a:solidFill>
                <a:latin typeface="Josefin Sans"/>
                <a:ea typeface="Josefin Sans"/>
                <a:cs typeface="Josefin Sans"/>
                <a:sym typeface="Josefin Sans"/>
              </a:defRPr>
            </a:lvl2pPr>
            <a:lvl3pPr lvl="2" rtl="0" algn="ctr">
              <a:buNone/>
              <a:defRPr b="1">
                <a:solidFill>
                  <a:srgbClr val="FFFFFF"/>
                </a:solidFill>
                <a:latin typeface="Josefin Sans"/>
                <a:ea typeface="Josefin Sans"/>
                <a:cs typeface="Josefin Sans"/>
                <a:sym typeface="Josefin Sans"/>
              </a:defRPr>
            </a:lvl3pPr>
            <a:lvl4pPr lvl="3" rtl="0" algn="ctr">
              <a:buNone/>
              <a:defRPr b="1">
                <a:solidFill>
                  <a:srgbClr val="FFFFFF"/>
                </a:solidFill>
                <a:latin typeface="Josefin Sans"/>
                <a:ea typeface="Josefin Sans"/>
                <a:cs typeface="Josefin Sans"/>
                <a:sym typeface="Josefin Sans"/>
              </a:defRPr>
            </a:lvl4pPr>
            <a:lvl5pPr lvl="4" rtl="0" algn="ctr">
              <a:buNone/>
              <a:defRPr b="1">
                <a:solidFill>
                  <a:srgbClr val="FFFFFF"/>
                </a:solidFill>
                <a:latin typeface="Josefin Sans"/>
                <a:ea typeface="Josefin Sans"/>
                <a:cs typeface="Josefin Sans"/>
                <a:sym typeface="Josefin Sans"/>
              </a:defRPr>
            </a:lvl5pPr>
            <a:lvl6pPr lvl="5" rtl="0" algn="ctr">
              <a:buNone/>
              <a:defRPr b="1">
                <a:solidFill>
                  <a:srgbClr val="FFFFFF"/>
                </a:solidFill>
                <a:latin typeface="Josefin Sans"/>
                <a:ea typeface="Josefin Sans"/>
                <a:cs typeface="Josefin Sans"/>
                <a:sym typeface="Josefin Sans"/>
              </a:defRPr>
            </a:lvl6pPr>
            <a:lvl7pPr lvl="6" rtl="0" algn="ctr">
              <a:buNone/>
              <a:defRPr b="1">
                <a:solidFill>
                  <a:srgbClr val="FFFFFF"/>
                </a:solidFill>
                <a:latin typeface="Josefin Sans"/>
                <a:ea typeface="Josefin Sans"/>
                <a:cs typeface="Josefin Sans"/>
                <a:sym typeface="Josefin Sans"/>
              </a:defRPr>
            </a:lvl7pPr>
            <a:lvl8pPr lvl="7" rtl="0" algn="ctr">
              <a:buNone/>
              <a:defRPr b="1">
                <a:solidFill>
                  <a:srgbClr val="FFFFFF"/>
                </a:solidFill>
                <a:latin typeface="Josefin Sans"/>
                <a:ea typeface="Josefin Sans"/>
                <a:cs typeface="Josefin Sans"/>
                <a:sym typeface="Josefin Sans"/>
              </a:defRPr>
            </a:lvl8pPr>
            <a:lvl9pPr lvl="8" rtl="0" algn="ctr">
              <a:buNone/>
              <a:defRPr b="1">
                <a:solidFill>
                  <a:srgbClr val="FFFFFF"/>
                </a:solidFill>
                <a:latin typeface="Josefin Sans"/>
                <a:ea typeface="Josefin Sans"/>
                <a:cs typeface="Josefin Sans"/>
                <a:sym typeface="Josefin Sans"/>
              </a:defRPr>
            </a:lvl9pPr>
          </a:lstStyle>
          <a:p>
            <a:pPr indent="0" lvl="0" marL="0" rtl="0" algn="ctr">
              <a:spcBef>
                <a:spcPts val="0"/>
              </a:spcBef>
              <a:spcAft>
                <a:spcPts val="0"/>
              </a:spcAft>
              <a:buNone/>
            </a:pPr>
            <a:fld id="{00000000-1234-1234-1234-123412341234}" type="slidenum">
              <a:rPr lang="e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BLANK SLIDE">
  <p:cSld name="CUSTOM_2_1_1">
    <p:spTree>
      <p:nvGrpSpPr>
        <p:cNvPr id="59" name="Shape 59"/>
        <p:cNvGrpSpPr/>
        <p:nvPr/>
      </p:nvGrpSpPr>
      <p:grpSpPr>
        <a:xfrm>
          <a:off x="0" y="0"/>
          <a:ext cx="0" cy="0"/>
          <a:chOff x="0" y="0"/>
          <a:chExt cx="0" cy="0"/>
        </a:xfrm>
      </p:grpSpPr>
      <p:pic>
        <p:nvPicPr>
          <p:cNvPr id="60" name="Google Shape;60;p7"/>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61" name="Google Shape;61;p7"/>
          <p:cNvSpPr/>
          <p:nvPr/>
        </p:nvSpPr>
        <p:spPr>
          <a:xfrm>
            <a:off x="829825" y="36150"/>
            <a:ext cx="7474800" cy="4962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7"/>
          <p:cNvSpPr/>
          <p:nvPr/>
        </p:nvSpPr>
        <p:spPr>
          <a:xfrm>
            <a:off x="6105025" y="1847250"/>
            <a:ext cx="2243400" cy="1449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7"/>
          <p:cNvSpPr txBox="1"/>
          <p:nvPr>
            <p:ph idx="12" type="sldNum"/>
          </p:nvPr>
        </p:nvSpPr>
        <p:spPr>
          <a:xfrm>
            <a:off x="8595300" y="2303100"/>
            <a:ext cx="548700" cy="537300"/>
          </a:xfrm>
          <a:prstGeom prst="rect">
            <a:avLst/>
          </a:prstGeom>
          <a:solidFill>
            <a:srgbClr val="6F40A8"/>
          </a:solidFill>
        </p:spPr>
        <p:txBody>
          <a:bodyPr anchorCtr="0" anchor="ctr" bIns="91425" lIns="91425" spcFirstLastPara="1" rIns="91425" wrap="square" tIns="91425">
            <a:noAutofit/>
          </a:bodyPr>
          <a:lstStyle>
            <a:lvl1pPr lvl="0" rtl="0" algn="ctr">
              <a:buNone/>
              <a:defRPr b="1">
                <a:solidFill>
                  <a:srgbClr val="FFFFFF"/>
                </a:solidFill>
                <a:latin typeface="Josefin Sans"/>
                <a:ea typeface="Josefin Sans"/>
                <a:cs typeface="Josefin Sans"/>
                <a:sym typeface="Josefin Sans"/>
              </a:defRPr>
            </a:lvl1pPr>
            <a:lvl2pPr lvl="1" rtl="0" algn="ctr">
              <a:buNone/>
              <a:defRPr b="1">
                <a:solidFill>
                  <a:srgbClr val="FFFFFF"/>
                </a:solidFill>
                <a:latin typeface="Josefin Sans"/>
                <a:ea typeface="Josefin Sans"/>
                <a:cs typeface="Josefin Sans"/>
                <a:sym typeface="Josefin Sans"/>
              </a:defRPr>
            </a:lvl2pPr>
            <a:lvl3pPr lvl="2" rtl="0" algn="ctr">
              <a:buNone/>
              <a:defRPr b="1">
                <a:solidFill>
                  <a:srgbClr val="FFFFFF"/>
                </a:solidFill>
                <a:latin typeface="Josefin Sans"/>
                <a:ea typeface="Josefin Sans"/>
                <a:cs typeface="Josefin Sans"/>
                <a:sym typeface="Josefin Sans"/>
              </a:defRPr>
            </a:lvl3pPr>
            <a:lvl4pPr lvl="3" rtl="0" algn="ctr">
              <a:buNone/>
              <a:defRPr b="1">
                <a:solidFill>
                  <a:srgbClr val="FFFFFF"/>
                </a:solidFill>
                <a:latin typeface="Josefin Sans"/>
                <a:ea typeface="Josefin Sans"/>
                <a:cs typeface="Josefin Sans"/>
                <a:sym typeface="Josefin Sans"/>
              </a:defRPr>
            </a:lvl4pPr>
            <a:lvl5pPr lvl="4" rtl="0" algn="ctr">
              <a:buNone/>
              <a:defRPr b="1">
                <a:solidFill>
                  <a:srgbClr val="FFFFFF"/>
                </a:solidFill>
                <a:latin typeface="Josefin Sans"/>
                <a:ea typeface="Josefin Sans"/>
                <a:cs typeface="Josefin Sans"/>
                <a:sym typeface="Josefin Sans"/>
              </a:defRPr>
            </a:lvl5pPr>
            <a:lvl6pPr lvl="5" rtl="0" algn="ctr">
              <a:buNone/>
              <a:defRPr b="1">
                <a:solidFill>
                  <a:srgbClr val="FFFFFF"/>
                </a:solidFill>
                <a:latin typeface="Josefin Sans"/>
                <a:ea typeface="Josefin Sans"/>
                <a:cs typeface="Josefin Sans"/>
                <a:sym typeface="Josefin Sans"/>
              </a:defRPr>
            </a:lvl6pPr>
            <a:lvl7pPr lvl="6" rtl="0" algn="ctr">
              <a:buNone/>
              <a:defRPr b="1">
                <a:solidFill>
                  <a:srgbClr val="FFFFFF"/>
                </a:solidFill>
                <a:latin typeface="Josefin Sans"/>
                <a:ea typeface="Josefin Sans"/>
                <a:cs typeface="Josefin Sans"/>
                <a:sym typeface="Josefin Sans"/>
              </a:defRPr>
            </a:lvl7pPr>
            <a:lvl8pPr lvl="7" rtl="0" algn="ctr">
              <a:buNone/>
              <a:defRPr b="1">
                <a:solidFill>
                  <a:srgbClr val="FFFFFF"/>
                </a:solidFill>
                <a:latin typeface="Josefin Sans"/>
                <a:ea typeface="Josefin Sans"/>
                <a:cs typeface="Josefin Sans"/>
                <a:sym typeface="Josefin Sans"/>
              </a:defRPr>
            </a:lvl8pPr>
            <a:lvl9pPr lvl="8" rtl="0" algn="ctr">
              <a:buNone/>
              <a:defRPr b="1">
                <a:solidFill>
                  <a:srgbClr val="FFFFFF"/>
                </a:solidFill>
                <a:latin typeface="Josefin Sans"/>
                <a:ea typeface="Josefin Sans"/>
                <a:cs typeface="Josefin Sans"/>
                <a:sym typeface="Josefin Sans"/>
              </a:defRPr>
            </a:lvl9pPr>
          </a:lstStyle>
          <a:p>
            <a:pPr indent="0" lvl="0" marL="0" rtl="0" algn="ctr">
              <a:spcBef>
                <a:spcPts val="0"/>
              </a:spcBef>
              <a:spcAft>
                <a:spcPts val="0"/>
              </a:spcAft>
              <a:buNone/>
            </a:pPr>
            <a:fld id="{00000000-1234-1234-1234-123412341234}" type="slidenum">
              <a:rPr lang="es"/>
              <a:t>‹#›</a:t>
            </a:fld>
            <a:endParaRPr/>
          </a:p>
        </p:txBody>
      </p:sp>
      <p:sp>
        <p:nvSpPr>
          <p:cNvPr id="64" name="Google Shape;64;p7"/>
          <p:cNvSpPr txBox="1"/>
          <p:nvPr>
            <p:ph type="ctrTitle"/>
          </p:nvPr>
        </p:nvSpPr>
        <p:spPr>
          <a:xfrm>
            <a:off x="6381625" y="1739250"/>
            <a:ext cx="1923000" cy="16650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666666"/>
              </a:buClr>
              <a:buSzPts val="1800"/>
              <a:buFont typeface="Josefin Sans"/>
              <a:buNone/>
              <a:defRPr b="1" sz="1800">
                <a:solidFill>
                  <a:srgbClr val="666666"/>
                </a:solidFill>
                <a:latin typeface="Josefin Sans"/>
                <a:ea typeface="Josefin Sans"/>
                <a:cs typeface="Josefin Sans"/>
                <a:sym typeface="Josefin Sans"/>
              </a:defRPr>
            </a:lvl1pPr>
            <a:lvl2pPr lvl="1" rtl="0" algn="r">
              <a:spcBef>
                <a:spcPts val="0"/>
              </a:spcBef>
              <a:spcAft>
                <a:spcPts val="0"/>
              </a:spcAft>
              <a:buClr>
                <a:srgbClr val="666666"/>
              </a:buClr>
              <a:buSzPts val="2400"/>
              <a:buNone/>
              <a:defRPr sz="2400">
                <a:solidFill>
                  <a:srgbClr val="666666"/>
                </a:solidFill>
              </a:defRPr>
            </a:lvl2pPr>
            <a:lvl3pPr lvl="2" rtl="0" algn="r">
              <a:spcBef>
                <a:spcPts val="0"/>
              </a:spcBef>
              <a:spcAft>
                <a:spcPts val="0"/>
              </a:spcAft>
              <a:buClr>
                <a:srgbClr val="666666"/>
              </a:buClr>
              <a:buSzPts val="2400"/>
              <a:buNone/>
              <a:defRPr sz="2400">
                <a:solidFill>
                  <a:srgbClr val="666666"/>
                </a:solidFill>
              </a:defRPr>
            </a:lvl3pPr>
            <a:lvl4pPr lvl="3" rtl="0" algn="r">
              <a:spcBef>
                <a:spcPts val="0"/>
              </a:spcBef>
              <a:spcAft>
                <a:spcPts val="0"/>
              </a:spcAft>
              <a:buClr>
                <a:srgbClr val="666666"/>
              </a:buClr>
              <a:buSzPts val="2400"/>
              <a:buNone/>
              <a:defRPr sz="2400">
                <a:solidFill>
                  <a:srgbClr val="666666"/>
                </a:solidFill>
              </a:defRPr>
            </a:lvl4pPr>
            <a:lvl5pPr lvl="4" rtl="0" algn="r">
              <a:spcBef>
                <a:spcPts val="0"/>
              </a:spcBef>
              <a:spcAft>
                <a:spcPts val="0"/>
              </a:spcAft>
              <a:buClr>
                <a:srgbClr val="666666"/>
              </a:buClr>
              <a:buSzPts val="2400"/>
              <a:buNone/>
              <a:defRPr sz="2400">
                <a:solidFill>
                  <a:srgbClr val="666666"/>
                </a:solidFill>
              </a:defRPr>
            </a:lvl5pPr>
            <a:lvl6pPr lvl="5" rtl="0" algn="r">
              <a:spcBef>
                <a:spcPts val="0"/>
              </a:spcBef>
              <a:spcAft>
                <a:spcPts val="0"/>
              </a:spcAft>
              <a:buClr>
                <a:srgbClr val="666666"/>
              </a:buClr>
              <a:buSzPts val="2400"/>
              <a:buNone/>
              <a:defRPr sz="2400">
                <a:solidFill>
                  <a:srgbClr val="666666"/>
                </a:solidFill>
              </a:defRPr>
            </a:lvl6pPr>
            <a:lvl7pPr lvl="6" rtl="0" algn="r">
              <a:spcBef>
                <a:spcPts val="0"/>
              </a:spcBef>
              <a:spcAft>
                <a:spcPts val="0"/>
              </a:spcAft>
              <a:buClr>
                <a:srgbClr val="666666"/>
              </a:buClr>
              <a:buSzPts val="2400"/>
              <a:buNone/>
              <a:defRPr sz="2400">
                <a:solidFill>
                  <a:srgbClr val="666666"/>
                </a:solidFill>
              </a:defRPr>
            </a:lvl7pPr>
            <a:lvl8pPr lvl="7" rtl="0" algn="r">
              <a:spcBef>
                <a:spcPts val="0"/>
              </a:spcBef>
              <a:spcAft>
                <a:spcPts val="0"/>
              </a:spcAft>
              <a:buClr>
                <a:srgbClr val="666666"/>
              </a:buClr>
              <a:buSzPts val="2400"/>
              <a:buNone/>
              <a:defRPr sz="2400">
                <a:solidFill>
                  <a:srgbClr val="666666"/>
                </a:solidFill>
              </a:defRPr>
            </a:lvl8pPr>
            <a:lvl9pPr lvl="8" rtl="0" algn="r">
              <a:spcBef>
                <a:spcPts val="0"/>
              </a:spcBef>
              <a:spcAft>
                <a:spcPts val="0"/>
              </a:spcAft>
              <a:buClr>
                <a:srgbClr val="666666"/>
              </a:buClr>
              <a:buSzPts val="2400"/>
              <a:buNone/>
              <a:defRPr sz="2400">
                <a:solidFill>
                  <a:srgbClr val="666666"/>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BLANK SLIDE 1">
  <p:cSld name="CUSTOM_2_1_1_1">
    <p:spTree>
      <p:nvGrpSpPr>
        <p:cNvPr id="65" name="Shape 65"/>
        <p:cNvGrpSpPr/>
        <p:nvPr/>
      </p:nvGrpSpPr>
      <p:grpSpPr>
        <a:xfrm>
          <a:off x="0" y="0"/>
          <a:ext cx="0" cy="0"/>
          <a:chOff x="0" y="0"/>
          <a:chExt cx="0" cy="0"/>
        </a:xfrm>
      </p:grpSpPr>
      <p:pic>
        <p:nvPicPr>
          <p:cNvPr id="66" name="Google Shape;66;p8"/>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67" name="Google Shape;67;p8"/>
          <p:cNvSpPr/>
          <p:nvPr/>
        </p:nvSpPr>
        <p:spPr>
          <a:xfrm>
            <a:off x="829825" y="36150"/>
            <a:ext cx="7474800" cy="4962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8"/>
          <p:cNvSpPr/>
          <p:nvPr/>
        </p:nvSpPr>
        <p:spPr>
          <a:xfrm>
            <a:off x="6105025" y="1847250"/>
            <a:ext cx="2243400" cy="14490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8"/>
          <p:cNvSpPr txBox="1"/>
          <p:nvPr>
            <p:ph idx="12" type="sldNum"/>
          </p:nvPr>
        </p:nvSpPr>
        <p:spPr>
          <a:xfrm>
            <a:off x="8595300" y="2303100"/>
            <a:ext cx="548700" cy="537300"/>
          </a:xfrm>
          <a:prstGeom prst="rect">
            <a:avLst/>
          </a:prstGeom>
          <a:solidFill>
            <a:srgbClr val="6F40A8"/>
          </a:solidFill>
        </p:spPr>
        <p:txBody>
          <a:bodyPr anchorCtr="0" anchor="ctr" bIns="91425" lIns="91425" spcFirstLastPara="1" rIns="91425" wrap="square" tIns="91425">
            <a:noAutofit/>
          </a:bodyPr>
          <a:lstStyle>
            <a:lvl1pPr lvl="0" rtl="0" algn="ctr">
              <a:buNone/>
              <a:defRPr b="1">
                <a:solidFill>
                  <a:srgbClr val="FFFFFF"/>
                </a:solidFill>
                <a:latin typeface="Josefin Sans"/>
                <a:ea typeface="Josefin Sans"/>
                <a:cs typeface="Josefin Sans"/>
                <a:sym typeface="Josefin Sans"/>
              </a:defRPr>
            </a:lvl1pPr>
            <a:lvl2pPr lvl="1" rtl="0" algn="ctr">
              <a:buNone/>
              <a:defRPr b="1">
                <a:solidFill>
                  <a:srgbClr val="FFFFFF"/>
                </a:solidFill>
                <a:latin typeface="Josefin Sans"/>
                <a:ea typeface="Josefin Sans"/>
                <a:cs typeface="Josefin Sans"/>
                <a:sym typeface="Josefin Sans"/>
              </a:defRPr>
            </a:lvl2pPr>
            <a:lvl3pPr lvl="2" rtl="0" algn="ctr">
              <a:buNone/>
              <a:defRPr b="1">
                <a:solidFill>
                  <a:srgbClr val="FFFFFF"/>
                </a:solidFill>
                <a:latin typeface="Josefin Sans"/>
                <a:ea typeface="Josefin Sans"/>
                <a:cs typeface="Josefin Sans"/>
                <a:sym typeface="Josefin Sans"/>
              </a:defRPr>
            </a:lvl3pPr>
            <a:lvl4pPr lvl="3" rtl="0" algn="ctr">
              <a:buNone/>
              <a:defRPr b="1">
                <a:solidFill>
                  <a:srgbClr val="FFFFFF"/>
                </a:solidFill>
                <a:latin typeface="Josefin Sans"/>
                <a:ea typeface="Josefin Sans"/>
                <a:cs typeface="Josefin Sans"/>
                <a:sym typeface="Josefin Sans"/>
              </a:defRPr>
            </a:lvl4pPr>
            <a:lvl5pPr lvl="4" rtl="0" algn="ctr">
              <a:buNone/>
              <a:defRPr b="1">
                <a:solidFill>
                  <a:srgbClr val="FFFFFF"/>
                </a:solidFill>
                <a:latin typeface="Josefin Sans"/>
                <a:ea typeface="Josefin Sans"/>
                <a:cs typeface="Josefin Sans"/>
                <a:sym typeface="Josefin Sans"/>
              </a:defRPr>
            </a:lvl5pPr>
            <a:lvl6pPr lvl="5" rtl="0" algn="ctr">
              <a:buNone/>
              <a:defRPr b="1">
                <a:solidFill>
                  <a:srgbClr val="FFFFFF"/>
                </a:solidFill>
                <a:latin typeface="Josefin Sans"/>
                <a:ea typeface="Josefin Sans"/>
                <a:cs typeface="Josefin Sans"/>
                <a:sym typeface="Josefin Sans"/>
              </a:defRPr>
            </a:lvl6pPr>
            <a:lvl7pPr lvl="6" rtl="0" algn="ctr">
              <a:buNone/>
              <a:defRPr b="1">
                <a:solidFill>
                  <a:srgbClr val="FFFFFF"/>
                </a:solidFill>
                <a:latin typeface="Josefin Sans"/>
                <a:ea typeface="Josefin Sans"/>
                <a:cs typeface="Josefin Sans"/>
                <a:sym typeface="Josefin Sans"/>
              </a:defRPr>
            </a:lvl7pPr>
            <a:lvl8pPr lvl="7" rtl="0" algn="ctr">
              <a:buNone/>
              <a:defRPr b="1">
                <a:solidFill>
                  <a:srgbClr val="FFFFFF"/>
                </a:solidFill>
                <a:latin typeface="Josefin Sans"/>
                <a:ea typeface="Josefin Sans"/>
                <a:cs typeface="Josefin Sans"/>
                <a:sym typeface="Josefin Sans"/>
              </a:defRPr>
            </a:lvl8pPr>
            <a:lvl9pPr lvl="8" rtl="0" algn="ctr">
              <a:buNone/>
              <a:defRPr b="1">
                <a:solidFill>
                  <a:srgbClr val="FFFFFF"/>
                </a:solidFill>
                <a:latin typeface="Josefin Sans"/>
                <a:ea typeface="Josefin Sans"/>
                <a:cs typeface="Josefin Sans"/>
                <a:sym typeface="Josefin Sans"/>
              </a:defRPr>
            </a:lvl9pPr>
          </a:lstStyle>
          <a:p>
            <a:pPr indent="0" lvl="0" marL="0" rtl="0" algn="ctr">
              <a:spcBef>
                <a:spcPts val="0"/>
              </a:spcBef>
              <a:spcAft>
                <a:spcPts val="0"/>
              </a:spcAft>
              <a:buNone/>
            </a:pPr>
            <a:fld id="{00000000-1234-1234-1234-123412341234}" type="slidenum">
              <a:rPr lang="es"/>
              <a:t>‹#›</a:t>
            </a:fld>
            <a:endParaRPr/>
          </a:p>
        </p:txBody>
      </p:sp>
      <p:sp>
        <p:nvSpPr>
          <p:cNvPr id="70" name="Google Shape;70;p8"/>
          <p:cNvSpPr txBox="1"/>
          <p:nvPr>
            <p:ph type="ctrTitle"/>
          </p:nvPr>
        </p:nvSpPr>
        <p:spPr>
          <a:xfrm>
            <a:off x="6381625" y="0"/>
            <a:ext cx="1923000" cy="16650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666666"/>
              </a:buClr>
              <a:buSzPts val="1800"/>
              <a:buFont typeface="Josefin Sans"/>
              <a:buNone/>
              <a:defRPr b="1" sz="1800">
                <a:solidFill>
                  <a:srgbClr val="666666"/>
                </a:solidFill>
                <a:latin typeface="Josefin Sans"/>
                <a:ea typeface="Josefin Sans"/>
                <a:cs typeface="Josefin Sans"/>
                <a:sym typeface="Josefin Sans"/>
              </a:defRPr>
            </a:lvl1pPr>
            <a:lvl2pPr lvl="1" rtl="0" algn="r">
              <a:spcBef>
                <a:spcPts val="0"/>
              </a:spcBef>
              <a:spcAft>
                <a:spcPts val="0"/>
              </a:spcAft>
              <a:buClr>
                <a:srgbClr val="666666"/>
              </a:buClr>
              <a:buSzPts val="2400"/>
              <a:buNone/>
              <a:defRPr sz="2400">
                <a:solidFill>
                  <a:srgbClr val="666666"/>
                </a:solidFill>
              </a:defRPr>
            </a:lvl2pPr>
            <a:lvl3pPr lvl="2" rtl="0" algn="r">
              <a:spcBef>
                <a:spcPts val="0"/>
              </a:spcBef>
              <a:spcAft>
                <a:spcPts val="0"/>
              </a:spcAft>
              <a:buClr>
                <a:srgbClr val="666666"/>
              </a:buClr>
              <a:buSzPts val="2400"/>
              <a:buNone/>
              <a:defRPr sz="2400">
                <a:solidFill>
                  <a:srgbClr val="666666"/>
                </a:solidFill>
              </a:defRPr>
            </a:lvl3pPr>
            <a:lvl4pPr lvl="3" rtl="0" algn="r">
              <a:spcBef>
                <a:spcPts val="0"/>
              </a:spcBef>
              <a:spcAft>
                <a:spcPts val="0"/>
              </a:spcAft>
              <a:buClr>
                <a:srgbClr val="666666"/>
              </a:buClr>
              <a:buSzPts val="2400"/>
              <a:buNone/>
              <a:defRPr sz="2400">
                <a:solidFill>
                  <a:srgbClr val="666666"/>
                </a:solidFill>
              </a:defRPr>
            </a:lvl4pPr>
            <a:lvl5pPr lvl="4" rtl="0" algn="r">
              <a:spcBef>
                <a:spcPts val="0"/>
              </a:spcBef>
              <a:spcAft>
                <a:spcPts val="0"/>
              </a:spcAft>
              <a:buClr>
                <a:srgbClr val="666666"/>
              </a:buClr>
              <a:buSzPts val="2400"/>
              <a:buNone/>
              <a:defRPr sz="2400">
                <a:solidFill>
                  <a:srgbClr val="666666"/>
                </a:solidFill>
              </a:defRPr>
            </a:lvl5pPr>
            <a:lvl6pPr lvl="5" rtl="0" algn="r">
              <a:spcBef>
                <a:spcPts val="0"/>
              </a:spcBef>
              <a:spcAft>
                <a:spcPts val="0"/>
              </a:spcAft>
              <a:buClr>
                <a:srgbClr val="666666"/>
              </a:buClr>
              <a:buSzPts val="2400"/>
              <a:buNone/>
              <a:defRPr sz="2400">
                <a:solidFill>
                  <a:srgbClr val="666666"/>
                </a:solidFill>
              </a:defRPr>
            </a:lvl6pPr>
            <a:lvl7pPr lvl="6" rtl="0" algn="r">
              <a:spcBef>
                <a:spcPts val="0"/>
              </a:spcBef>
              <a:spcAft>
                <a:spcPts val="0"/>
              </a:spcAft>
              <a:buClr>
                <a:srgbClr val="666666"/>
              </a:buClr>
              <a:buSzPts val="2400"/>
              <a:buNone/>
              <a:defRPr sz="2400">
                <a:solidFill>
                  <a:srgbClr val="666666"/>
                </a:solidFill>
              </a:defRPr>
            </a:lvl7pPr>
            <a:lvl8pPr lvl="7" rtl="0" algn="r">
              <a:spcBef>
                <a:spcPts val="0"/>
              </a:spcBef>
              <a:spcAft>
                <a:spcPts val="0"/>
              </a:spcAft>
              <a:buClr>
                <a:srgbClr val="666666"/>
              </a:buClr>
              <a:buSzPts val="2400"/>
              <a:buNone/>
              <a:defRPr sz="2400">
                <a:solidFill>
                  <a:srgbClr val="666666"/>
                </a:solidFill>
              </a:defRPr>
            </a:lvl8pPr>
            <a:lvl9pPr lvl="8" rtl="0" algn="r">
              <a:spcBef>
                <a:spcPts val="0"/>
              </a:spcBef>
              <a:spcAft>
                <a:spcPts val="0"/>
              </a:spcAft>
              <a:buClr>
                <a:srgbClr val="666666"/>
              </a:buClr>
              <a:buSzPts val="2400"/>
              <a:buNone/>
              <a:defRPr sz="2400">
                <a:solidFill>
                  <a:srgbClr val="666666"/>
                </a:solidFil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 BLANK SLIDE 2">
  <p:cSld name="CUSTOM_2">
    <p:spTree>
      <p:nvGrpSpPr>
        <p:cNvPr id="71" name="Shape 71"/>
        <p:cNvGrpSpPr/>
        <p:nvPr/>
      </p:nvGrpSpPr>
      <p:grpSpPr>
        <a:xfrm>
          <a:off x="0" y="0"/>
          <a:ext cx="0" cy="0"/>
          <a:chOff x="0" y="0"/>
          <a:chExt cx="0" cy="0"/>
        </a:xfrm>
      </p:grpSpPr>
      <p:pic>
        <p:nvPicPr>
          <p:cNvPr id="72" name="Google Shape;72;p9"/>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73" name="Google Shape;73;p9"/>
          <p:cNvSpPr/>
          <p:nvPr/>
        </p:nvSpPr>
        <p:spPr>
          <a:xfrm>
            <a:off x="810050" y="816650"/>
            <a:ext cx="7527600" cy="35103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9"/>
          <p:cNvSpPr txBox="1"/>
          <p:nvPr>
            <p:ph idx="12" type="sldNum"/>
          </p:nvPr>
        </p:nvSpPr>
        <p:spPr>
          <a:xfrm>
            <a:off x="8595275" y="2303100"/>
            <a:ext cx="548700" cy="537300"/>
          </a:xfrm>
          <a:prstGeom prst="rect">
            <a:avLst/>
          </a:prstGeom>
          <a:solidFill>
            <a:srgbClr val="6F40A8"/>
          </a:solidFill>
        </p:spPr>
        <p:txBody>
          <a:bodyPr anchorCtr="0" anchor="ctr" bIns="91425" lIns="91425" spcFirstLastPara="1" rIns="91425" wrap="square" tIns="91425">
            <a:noAutofit/>
          </a:bodyPr>
          <a:lstStyle>
            <a:lvl1pPr lvl="0" rtl="0" algn="ctr">
              <a:buNone/>
              <a:defRPr b="1">
                <a:solidFill>
                  <a:srgbClr val="FFFFFF"/>
                </a:solidFill>
                <a:latin typeface="Josefin Sans"/>
                <a:ea typeface="Josefin Sans"/>
                <a:cs typeface="Josefin Sans"/>
                <a:sym typeface="Josefin Sans"/>
              </a:defRPr>
            </a:lvl1pPr>
            <a:lvl2pPr lvl="1" rtl="0" algn="ctr">
              <a:buNone/>
              <a:defRPr b="1">
                <a:solidFill>
                  <a:srgbClr val="FFFFFF"/>
                </a:solidFill>
                <a:latin typeface="Josefin Sans"/>
                <a:ea typeface="Josefin Sans"/>
                <a:cs typeface="Josefin Sans"/>
                <a:sym typeface="Josefin Sans"/>
              </a:defRPr>
            </a:lvl2pPr>
            <a:lvl3pPr lvl="2" rtl="0" algn="ctr">
              <a:buNone/>
              <a:defRPr b="1">
                <a:solidFill>
                  <a:srgbClr val="FFFFFF"/>
                </a:solidFill>
                <a:latin typeface="Josefin Sans"/>
                <a:ea typeface="Josefin Sans"/>
                <a:cs typeface="Josefin Sans"/>
                <a:sym typeface="Josefin Sans"/>
              </a:defRPr>
            </a:lvl3pPr>
            <a:lvl4pPr lvl="3" rtl="0" algn="ctr">
              <a:buNone/>
              <a:defRPr b="1">
                <a:solidFill>
                  <a:srgbClr val="FFFFFF"/>
                </a:solidFill>
                <a:latin typeface="Josefin Sans"/>
                <a:ea typeface="Josefin Sans"/>
                <a:cs typeface="Josefin Sans"/>
                <a:sym typeface="Josefin Sans"/>
              </a:defRPr>
            </a:lvl4pPr>
            <a:lvl5pPr lvl="4" rtl="0" algn="ctr">
              <a:buNone/>
              <a:defRPr b="1">
                <a:solidFill>
                  <a:srgbClr val="FFFFFF"/>
                </a:solidFill>
                <a:latin typeface="Josefin Sans"/>
                <a:ea typeface="Josefin Sans"/>
                <a:cs typeface="Josefin Sans"/>
                <a:sym typeface="Josefin Sans"/>
              </a:defRPr>
            </a:lvl5pPr>
            <a:lvl6pPr lvl="5" rtl="0" algn="ctr">
              <a:buNone/>
              <a:defRPr b="1">
                <a:solidFill>
                  <a:srgbClr val="FFFFFF"/>
                </a:solidFill>
                <a:latin typeface="Josefin Sans"/>
                <a:ea typeface="Josefin Sans"/>
                <a:cs typeface="Josefin Sans"/>
                <a:sym typeface="Josefin Sans"/>
              </a:defRPr>
            </a:lvl6pPr>
            <a:lvl7pPr lvl="6" rtl="0" algn="ctr">
              <a:buNone/>
              <a:defRPr b="1">
                <a:solidFill>
                  <a:srgbClr val="FFFFFF"/>
                </a:solidFill>
                <a:latin typeface="Josefin Sans"/>
                <a:ea typeface="Josefin Sans"/>
                <a:cs typeface="Josefin Sans"/>
                <a:sym typeface="Josefin Sans"/>
              </a:defRPr>
            </a:lvl7pPr>
            <a:lvl8pPr lvl="7" rtl="0" algn="ctr">
              <a:buNone/>
              <a:defRPr b="1">
                <a:solidFill>
                  <a:srgbClr val="FFFFFF"/>
                </a:solidFill>
                <a:latin typeface="Josefin Sans"/>
                <a:ea typeface="Josefin Sans"/>
                <a:cs typeface="Josefin Sans"/>
                <a:sym typeface="Josefin Sans"/>
              </a:defRPr>
            </a:lvl8pPr>
            <a:lvl9pPr lvl="8" rtl="0" algn="ctr">
              <a:buNone/>
              <a:defRPr b="1">
                <a:solidFill>
                  <a:srgbClr val="FFFFFF"/>
                </a:solidFill>
                <a:latin typeface="Josefin Sans"/>
                <a:ea typeface="Josefin Sans"/>
                <a:cs typeface="Josefin Sans"/>
                <a:sym typeface="Josefin Sans"/>
              </a:defRPr>
            </a:lvl9pPr>
          </a:lstStyle>
          <a:p>
            <a:pPr indent="0" lvl="0" marL="0" rtl="0" algn="ctr">
              <a:spcBef>
                <a:spcPts val="0"/>
              </a:spcBef>
              <a:spcAft>
                <a:spcPts val="0"/>
              </a:spcAft>
              <a:buNone/>
            </a:pPr>
            <a:fld id="{00000000-1234-1234-1234-123412341234}" type="slidenum">
              <a:rPr lang="es"/>
              <a:t>‹#›</a:t>
            </a:fld>
            <a:endParaRPr/>
          </a:p>
        </p:txBody>
      </p:sp>
      <p:sp>
        <p:nvSpPr>
          <p:cNvPr id="75" name="Google Shape;75;p9"/>
          <p:cNvSpPr txBox="1"/>
          <p:nvPr>
            <p:ph type="ctrTitle"/>
          </p:nvPr>
        </p:nvSpPr>
        <p:spPr>
          <a:xfrm>
            <a:off x="6381625" y="1739250"/>
            <a:ext cx="1923000" cy="16650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666666"/>
              </a:buClr>
              <a:buSzPts val="1800"/>
              <a:buFont typeface="Josefin Sans"/>
              <a:buNone/>
              <a:defRPr b="1" sz="1800">
                <a:solidFill>
                  <a:srgbClr val="666666"/>
                </a:solidFill>
                <a:latin typeface="Josefin Sans"/>
                <a:ea typeface="Josefin Sans"/>
                <a:cs typeface="Josefin Sans"/>
                <a:sym typeface="Josefin Sans"/>
              </a:defRPr>
            </a:lvl1pPr>
            <a:lvl2pPr lvl="1" rtl="0" algn="r">
              <a:spcBef>
                <a:spcPts val="0"/>
              </a:spcBef>
              <a:spcAft>
                <a:spcPts val="0"/>
              </a:spcAft>
              <a:buClr>
                <a:srgbClr val="666666"/>
              </a:buClr>
              <a:buSzPts val="2400"/>
              <a:buNone/>
              <a:defRPr sz="2400">
                <a:solidFill>
                  <a:srgbClr val="666666"/>
                </a:solidFill>
              </a:defRPr>
            </a:lvl2pPr>
            <a:lvl3pPr lvl="2" rtl="0" algn="r">
              <a:spcBef>
                <a:spcPts val="0"/>
              </a:spcBef>
              <a:spcAft>
                <a:spcPts val="0"/>
              </a:spcAft>
              <a:buClr>
                <a:srgbClr val="666666"/>
              </a:buClr>
              <a:buSzPts val="2400"/>
              <a:buNone/>
              <a:defRPr sz="2400">
                <a:solidFill>
                  <a:srgbClr val="666666"/>
                </a:solidFill>
              </a:defRPr>
            </a:lvl3pPr>
            <a:lvl4pPr lvl="3" rtl="0" algn="r">
              <a:spcBef>
                <a:spcPts val="0"/>
              </a:spcBef>
              <a:spcAft>
                <a:spcPts val="0"/>
              </a:spcAft>
              <a:buClr>
                <a:srgbClr val="666666"/>
              </a:buClr>
              <a:buSzPts val="2400"/>
              <a:buNone/>
              <a:defRPr sz="2400">
                <a:solidFill>
                  <a:srgbClr val="666666"/>
                </a:solidFill>
              </a:defRPr>
            </a:lvl4pPr>
            <a:lvl5pPr lvl="4" rtl="0" algn="r">
              <a:spcBef>
                <a:spcPts val="0"/>
              </a:spcBef>
              <a:spcAft>
                <a:spcPts val="0"/>
              </a:spcAft>
              <a:buClr>
                <a:srgbClr val="666666"/>
              </a:buClr>
              <a:buSzPts val="2400"/>
              <a:buNone/>
              <a:defRPr sz="2400">
                <a:solidFill>
                  <a:srgbClr val="666666"/>
                </a:solidFill>
              </a:defRPr>
            </a:lvl5pPr>
            <a:lvl6pPr lvl="5" rtl="0" algn="r">
              <a:spcBef>
                <a:spcPts val="0"/>
              </a:spcBef>
              <a:spcAft>
                <a:spcPts val="0"/>
              </a:spcAft>
              <a:buClr>
                <a:srgbClr val="666666"/>
              </a:buClr>
              <a:buSzPts val="2400"/>
              <a:buNone/>
              <a:defRPr sz="2400">
                <a:solidFill>
                  <a:srgbClr val="666666"/>
                </a:solidFill>
              </a:defRPr>
            </a:lvl6pPr>
            <a:lvl7pPr lvl="6" rtl="0" algn="r">
              <a:spcBef>
                <a:spcPts val="0"/>
              </a:spcBef>
              <a:spcAft>
                <a:spcPts val="0"/>
              </a:spcAft>
              <a:buClr>
                <a:srgbClr val="666666"/>
              </a:buClr>
              <a:buSzPts val="2400"/>
              <a:buNone/>
              <a:defRPr sz="2400">
                <a:solidFill>
                  <a:srgbClr val="666666"/>
                </a:solidFill>
              </a:defRPr>
            </a:lvl7pPr>
            <a:lvl8pPr lvl="7" rtl="0" algn="r">
              <a:spcBef>
                <a:spcPts val="0"/>
              </a:spcBef>
              <a:spcAft>
                <a:spcPts val="0"/>
              </a:spcAft>
              <a:buClr>
                <a:srgbClr val="666666"/>
              </a:buClr>
              <a:buSzPts val="2400"/>
              <a:buNone/>
              <a:defRPr sz="2400">
                <a:solidFill>
                  <a:srgbClr val="666666"/>
                </a:solidFill>
              </a:defRPr>
            </a:lvl8pPr>
            <a:lvl9pPr lvl="8" rtl="0" algn="r">
              <a:spcBef>
                <a:spcPts val="0"/>
              </a:spcBef>
              <a:spcAft>
                <a:spcPts val="0"/>
              </a:spcAft>
              <a:buClr>
                <a:srgbClr val="666666"/>
              </a:buClr>
              <a:buSzPts val="2400"/>
              <a:buNone/>
              <a:defRPr sz="2400">
                <a:solidFill>
                  <a:srgbClr val="666666"/>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HREE COLUMNS ">
  <p:cSld name="CUSTOM_5">
    <p:spTree>
      <p:nvGrpSpPr>
        <p:cNvPr id="76" name="Shape 76"/>
        <p:cNvGrpSpPr/>
        <p:nvPr/>
      </p:nvGrpSpPr>
      <p:grpSpPr>
        <a:xfrm>
          <a:off x="0" y="0"/>
          <a:ext cx="0" cy="0"/>
          <a:chOff x="0" y="0"/>
          <a:chExt cx="0" cy="0"/>
        </a:xfrm>
      </p:grpSpPr>
      <p:pic>
        <p:nvPicPr>
          <p:cNvPr id="77" name="Google Shape;77;p10"/>
          <p:cNvPicPr preferRelativeResize="0"/>
          <p:nvPr/>
        </p:nvPicPr>
        <p:blipFill>
          <a:blip r:embed="rId2">
            <a:alphaModFix/>
          </a:blip>
          <a:stretch>
            <a:fillRect/>
          </a:stretch>
        </p:blipFill>
        <p:spPr>
          <a:xfrm>
            <a:off x="312450" y="263425"/>
            <a:ext cx="8519104" cy="4616652"/>
          </a:xfrm>
          <a:prstGeom prst="rect">
            <a:avLst/>
          </a:prstGeom>
          <a:noFill/>
          <a:ln>
            <a:noFill/>
          </a:ln>
        </p:spPr>
      </p:pic>
      <p:sp>
        <p:nvSpPr>
          <p:cNvPr id="78" name="Google Shape;78;p10"/>
          <p:cNvSpPr/>
          <p:nvPr/>
        </p:nvSpPr>
        <p:spPr>
          <a:xfrm>
            <a:off x="796875" y="799650"/>
            <a:ext cx="7551600" cy="354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10"/>
          <p:cNvSpPr txBox="1"/>
          <p:nvPr>
            <p:ph type="ctrTitle"/>
          </p:nvPr>
        </p:nvSpPr>
        <p:spPr>
          <a:xfrm>
            <a:off x="6381625" y="1739250"/>
            <a:ext cx="1923000" cy="1665000"/>
          </a:xfrm>
          <a:prstGeom prst="rect">
            <a:avLst/>
          </a:prstGeom>
        </p:spPr>
        <p:txBody>
          <a:bodyPr anchorCtr="0" anchor="ctr" bIns="91425" lIns="91425" spcFirstLastPara="1" rIns="91425" wrap="square" tIns="91425">
            <a:noAutofit/>
          </a:bodyPr>
          <a:lstStyle>
            <a:lvl1pPr lvl="0" rtl="0" algn="r">
              <a:spcBef>
                <a:spcPts val="0"/>
              </a:spcBef>
              <a:spcAft>
                <a:spcPts val="0"/>
              </a:spcAft>
              <a:buClr>
                <a:srgbClr val="666666"/>
              </a:buClr>
              <a:buSzPts val="1800"/>
              <a:buFont typeface="Josefin Sans"/>
              <a:buNone/>
              <a:defRPr b="1" sz="1800">
                <a:solidFill>
                  <a:srgbClr val="666666"/>
                </a:solidFill>
                <a:latin typeface="Josefin Sans"/>
                <a:ea typeface="Josefin Sans"/>
                <a:cs typeface="Josefin Sans"/>
                <a:sym typeface="Josefin Sans"/>
              </a:defRPr>
            </a:lvl1pPr>
            <a:lvl2pPr lvl="1" rtl="0" algn="r">
              <a:spcBef>
                <a:spcPts val="0"/>
              </a:spcBef>
              <a:spcAft>
                <a:spcPts val="0"/>
              </a:spcAft>
              <a:buClr>
                <a:srgbClr val="666666"/>
              </a:buClr>
              <a:buSzPts val="2400"/>
              <a:buNone/>
              <a:defRPr sz="2400">
                <a:solidFill>
                  <a:srgbClr val="666666"/>
                </a:solidFill>
              </a:defRPr>
            </a:lvl2pPr>
            <a:lvl3pPr lvl="2" rtl="0" algn="r">
              <a:spcBef>
                <a:spcPts val="0"/>
              </a:spcBef>
              <a:spcAft>
                <a:spcPts val="0"/>
              </a:spcAft>
              <a:buClr>
                <a:srgbClr val="666666"/>
              </a:buClr>
              <a:buSzPts val="2400"/>
              <a:buNone/>
              <a:defRPr sz="2400">
                <a:solidFill>
                  <a:srgbClr val="666666"/>
                </a:solidFill>
              </a:defRPr>
            </a:lvl3pPr>
            <a:lvl4pPr lvl="3" rtl="0" algn="r">
              <a:spcBef>
                <a:spcPts val="0"/>
              </a:spcBef>
              <a:spcAft>
                <a:spcPts val="0"/>
              </a:spcAft>
              <a:buClr>
                <a:srgbClr val="666666"/>
              </a:buClr>
              <a:buSzPts val="2400"/>
              <a:buNone/>
              <a:defRPr sz="2400">
                <a:solidFill>
                  <a:srgbClr val="666666"/>
                </a:solidFill>
              </a:defRPr>
            </a:lvl4pPr>
            <a:lvl5pPr lvl="4" rtl="0" algn="r">
              <a:spcBef>
                <a:spcPts val="0"/>
              </a:spcBef>
              <a:spcAft>
                <a:spcPts val="0"/>
              </a:spcAft>
              <a:buClr>
                <a:srgbClr val="666666"/>
              </a:buClr>
              <a:buSzPts val="2400"/>
              <a:buNone/>
              <a:defRPr sz="2400">
                <a:solidFill>
                  <a:srgbClr val="666666"/>
                </a:solidFill>
              </a:defRPr>
            </a:lvl5pPr>
            <a:lvl6pPr lvl="5" rtl="0" algn="r">
              <a:spcBef>
                <a:spcPts val="0"/>
              </a:spcBef>
              <a:spcAft>
                <a:spcPts val="0"/>
              </a:spcAft>
              <a:buClr>
                <a:srgbClr val="666666"/>
              </a:buClr>
              <a:buSzPts val="2400"/>
              <a:buNone/>
              <a:defRPr sz="2400">
                <a:solidFill>
                  <a:srgbClr val="666666"/>
                </a:solidFill>
              </a:defRPr>
            </a:lvl6pPr>
            <a:lvl7pPr lvl="6" rtl="0" algn="r">
              <a:spcBef>
                <a:spcPts val="0"/>
              </a:spcBef>
              <a:spcAft>
                <a:spcPts val="0"/>
              </a:spcAft>
              <a:buClr>
                <a:srgbClr val="666666"/>
              </a:buClr>
              <a:buSzPts val="2400"/>
              <a:buNone/>
              <a:defRPr sz="2400">
                <a:solidFill>
                  <a:srgbClr val="666666"/>
                </a:solidFill>
              </a:defRPr>
            </a:lvl7pPr>
            <a:lvl8pPr lvl="7" rtl="0" algn="r">
              <a:spcBef>
                <a:spcPts val="0"/>
              </a:spcBef>
              <a:spcAft>
                <a:spcPts val="0"/>
              </a:spcAft>
              <a:buClr>
                <a:srgbClr val="666666"/>
              </a:buClr>
              <a:buSzPts val="2400"/>
              <a:buNone/>
              <a:defRPr sz="2400">
                <a:solidFill>
                  <a:srgbClr val="666666"/>
                </a:solidFill>
              </a:defRPr>
            </a:lvl8pPr>
            <a:lvl9pPr lvl="8" rtl="0" algn="r">
              <a:spcBef>
                <a:spcPts val="0"/>
              </a:spcBef>
              <a:spcAft>
                <a:spcPts val="0"/>
              </a:spcAft>
              <a:buClr>
                <a:srgbClr val="666666"/>
              </a:buClr>
              <a:buSzPts val="2400"/>
              <a:buNone/>
              <a:defRPr sz="2400">
                <a:solidFill>
                  <a:srgbClr val="666666"/>
                </a:solidFill>
              </a:defRPr>
            </a:lvl9pPr>
          </a:lstStyle>
          <a:p/>
        </p:txBody>
      </p:sp>
      <p:sp>
        <p:nvSpPr>
          <p:cNvPr id="80" name="Google Shape;80;p10"/>
          <p:cNvSpPr txBox="1"/>
          <p:nvPr>
            <p:ph idx="1" type="subTitle"/>
          </p:nvPr>
        </p:nvSpPr>
        <p:spPr>
          <a:xfrm flipH="1">
            <a:off x="2918425" y="2467750"/>
            <a:ext cx="1564500" cy="281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1pPr>
            <a:lvl2pPr lvl="1"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2pPr>
            <a:lvl3pPr lvl="2"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3pPr>
            <a:lvl4pPr lvl="3"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4pPr>
            <a:lvl5pPr lvl="4"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5pPr>
            <a:lvl6pPr lvl="5"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6pPr>
            <a:lvl7pPr lvl="6"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7pPr>
            <a:lvl8pPr lvl="7"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8pPr>
            <a:lvl9pPr lvl="8"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9pPr>
          </a:lstStyle>
          <a:p/>
        </p:txBody>
      </p:sp>
      <p:sp>
        <p:nvSpPr>
          <p:cNvPr id="81" name="Google Shape;81;p10"/>
          <p:cNvSpPr txBox="1"/>
          <p:nvPr>
            <p:ph idx="2" type="subTitle"/>
          </p:nvPr>
        </p:nvSpPr>
        <p:spPr>
          <a:xfrm>
            <a:off x="2918475" y="2815063"/>
            <a:ext cx="1564500" cy="469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2" name="Google Shape;82;p10"/>
          <p:cNvSpPr txBox="1"/>
          <p:nvPr>
            <p:ph idx="3" type="subTitle"/>
          </p:nvPr>
        </p:nvSpPr>
        <p:spPr>
          <a:xfrm flipH="1">
            <a:off x="4630775" y="2467750"/>
            <a:ext cx="1564500" cy="281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1pPr>
            <a:lvl2pPr lvl="1"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2pPr>
            <a:lvl3pPr lvl="2"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3pPr>
            <a:lvl4pPr lvl="3"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4pPr>
            <a:lvl5pPr lvl="4"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5pPr>
            <a:lvl6pPr lvl="5"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6pPr>
            <a:lvl7pPr lvl="6"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7pPr>
            <a:lvl8pPr lvl="7"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8pPr>
            <a:lvl9pPr lvl="8"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9pPr>
          </a:lstStyle>
          <a:p/>
        </p:txBody>
      </p:sp>
      <p:sp>
        <p:nvSpPr>
          <p:cNvPr id="83" name="Google Shape;83;p10"/>
          <p:cNvSpPr txBox="1"/>
          <p:nvPr>
            <p:ph idx="4" type="subTitle"/>
          </p:nvPr>
        </p:nvSpPr>
        <p:spPr>
          <a:xfrm>
            <a:off x="4630825" y="2815038"/>
            <a:ext cx="1564500" cy="469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4" name="Google Shape;84;p10"/>
          <p:cNvSpPr txBox="1"/>
          <p:nvPr>
            <p:ph idx="5" type="subTitle"/>
          </p:nvPr>
        </p:nvSpPr>
        <p:spPr>
          <a:xfrm flipH="1">
            <a:off x="1206000" y="2467700"/>
            <a:ext cx="1564500" cy="2814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1pPr>
            <a:lvl2pPr lvl="1"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2pPr>
            <a:lvl3pPr lvl="2"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3pPr>
            <a:lvl4pPr lvl="3"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4pPr>
            <a:lvl5pPr lvl="4"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5pPr>
            <a:lvl6pPr lvl="5"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6pPr>
            <a:lvl7pPr lvl="6"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7pPr>
            <a:lvl8pPr lvl="7"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8pPr>
            <a:lvl9pPr lvl="8" rtl="0" algn="ctr">
              <a:lnSpc>
                <a:spcPct val="100000"/>
              </a:lnSpc>
              <a:spcBef>
                <a:spcPts val="0"/>
              </a:spcBef>
              <a:spcAft>
                <a:spcPts val="0"/>
              </a:spcAft>
              <a:buSzPts val="1200"/>
              <a:buFont typeface="Josefin Sans SemiBold"/>
              <a:buNone/>
              <a:defRPr sz="1200">
                <a:latin typeface="Josefin Sans SemiBold"/>
                <a:ea typeface="Josefin Sans SemiBold"/>
                <a:cs typeface="Josefin Sans SemiBold"/>
                <a:sym typeface="Josefin Sans SemiBold"/>
              </a:defRPr>
            </a:lvl9pPr>
          </a:lstStyle>
          <a:p/>
        </p:txBody>
      </p:sp>
      <p:sp>
        <p:nvSpPr>
          <p:cNvPr id="85" name="Google Shape;85;p10"/>
          <p:cNvSpPr txBox="1"/>
          <p:nvPr>
            <p:ph idx="6" type="subTitle"/>
          </p:nvPr>
        </p:nvSpPr>
        <p:spPr>
          <a:xfrm>
            <a:off x="1206050" y="2815100"/>
            <a:ext cx="1564500" cy="469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000"/>
              <a:buNone/>
              <a:defRPr sz="1000"/>
            </a:lvl1pPr>
            <a:lvl2pPr lvl="1" rtl="0" algn="ctr">
              <a:lnSpc>
                <a:spcPct val="100000"/>
              </a:lnSpc>
              <a:spcBef>
                <a:spcPts val="0"/>
              </a:spcBef>
              <a:spcAft>
                <a:spcPts val="0"/>
              </a:spcAft>
              <a:buSzPts val="1000"/>
              <a:buNone/>
              <a:defRPr sz="1000"/>
            </a:lvl2pPr>
            <a:lvl3pPr lvl="2" rtl="0" algn="ctr">
              <a:lnSpc>
                <a:spcPct val="100000"/>
              </a:lnSpc>
              <a:spcBef>
                <a:spcPts val="0"/>
              </a:spcBef>
              <a:spcAft>
                <a:spcPts val="0"/>
              </a:spcAft>
              <a:buSzPts val="1000"/>
              <a:buNone/>
              <a:defRPr sz="1000"/>
            </a:lvl3pPr>
            <a:lvl4pPr lvl="3" rtl="0" algn="ctr">
              <a:lnSpc>
                <a:spcPct val="100000"/>
              </a:lnSpc>
              <a:spcBef>
                <a:spcPts val="0"/>
              </a:spcBef>
              <a:spcAft>
                <a:spcPts val="0"/>
              </a:spcAft>
              <a:buSzPts val="1000"/>
              <a:buNone/>
              <a:defRPr sz="1000"/>
            </a:lvl4pPr>
            <a:lvl5pPr lvl="4" rtl="0" algn="ctr">
              <a:lnSpc>
                <a:spcPct val="100000"/>
              </a:lnSpc>
              <a:spcBef>
                <a:spcPts val="0"/>
              </a:spcBef>
              <a:spcAft>
                <a:spcPts val="0"/>
              </a:spcAft>
              <a:buSzPts val="1000"/>
              <a:buNone/>
              <a:defRPr sz="1000"/>
            </a:lvl5pPr>
            <a:lvl6pPr lvl="5" rtl="0" algn="ctr">
              <a:lnSpc>
                <a:spcPct val="100000"/>
              </a:lnSpc>
              <a:spcBef>
                <a:spcPts val="0"/>
              </a:spcBef>
              <a:spcAft>
                <a:spcPts val="0"/>
              </a:spcAft>
              <a:buSzPts val="1000"/>
              <a:buNone/>
              <a:defRPr sz="1000"/>
            </a:lvl6pPr>
            <a:lvl7pPr lvl="6" rtl="0" algn="ctr">
              <a:lnSpc>
                <a:spcPct val="100000"/>
              </a:lnSpc>
              <a:spcBef>
                <a:spcPts val="0"/>
              </a:spcBef>
              <a:spcAft>
                <a:spcPts val="0"/>
              </a:spcAft>
              <a:buSzPts val="1000"/>
              <a:buNone/>
              <a:defRPr sz="1000"/>
            </a:lvl7pPr>
            <a:lvl8pPr lvl="7" rtl="0" algn="ctr">
              <a:lnSpc>
                <a:spcPct val="100000"/>
              </a:lnSpc>
              <a:spcBef>
                <a:spcPts val="0"/>
              </a:spcBef>
              <a:spcAft>
                <a:spcPts val="0"/>
              </a:spcAft>
              <a:buSzPts val="1000"/>
              <a:buNone/>
              <a:defRPr sz="1000"/>
            </a:lvl8pPr>
            <a:lvl9pPr lvl="8" rtl="0" algn="ctr">
              <a:lnSpc>
                <a:spcPct val="100000"/>
              </a:lnSpc>
              <a:spcBef>
                <a:spcPts val="0"/>
              </a:spcBef>
              <a:spcAft>
                <a:spcPts val="0"/>
              </a:spcAft>
              <a:buSzPts val="1000"/>
              <a:buNone/>
              <a:defRPr sz="1000"/>
            </a:lvl9pPr>
          </a:lstStyle>
          <a:p/>
        </p:txBody>
      </p:sp>
      <p:sp>
        <p:nvSpPr>
          <p:cNvPr id="86" name="Google Shape;86;p10"/>
          <p:cNvSpPr txBox="1"/>
          <p:nvPr>
            <p:ph idx="7" type="subTitle"/>
          </p:nvPr>
        </p:nvSpPr>
        <p:spPr>
          <a:xfrm>
            <a:off x="2918500" y="2614050"/>
            <a:ext cx="1564500" cy="38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900"/>
              <a:buNone/>
              <a:defRPr sz="900"/>
            </a:lvl1pPr>
            <a:lvl2pPr lvl="1" rtl="0" algn="ctr">
              <a:lnSpc>
                <a:spcPct val="100000"/>
              </a:lnSpc>
              <a:spcBef>
                <a:spcPts val="0"/>
              </a:spcBef>
              <a:spcAft>
                <a:spcPts val="0"/>
              </a:spcAft>
              <a:buSzPts val="900"/>
              <a:buNone/>
              <a:defRPr sz="900"/>
            </a:lvl2pPr>
            <a:lvl3pPr lvl="2" rtl="0" algn="ctr">
              <a:lnSpc>
                <a:spcPct val="100000"/>
              </a:lnSpc>
              <a:spcBef>
                <a:spcPts val="0"/>
              </a:spcBef>
              <a:spcAft>
                <a:spcPts val="0"/>
              </a:spcAft>
              <a:buSzPts val="900"/>
              <a:buNone/>
              <a:defRPr sz="900"/>
            </a:lvl3pPr>
            <a:lvl4pPr lvl="3" rtl="0" algn="ctr">
              <a:lnSpc>
                <a:spcPct val="100000"/>
              </a:lnSpc>
              <a:spcBef>
                <a:spcPts val="0"/>
              </a:spcBef>
              <a:spcAft>
                <a:spcPts val="0"/>
              </a:spcAft>
              <a:buSzPts val="900"/>
              <a:buNone/>
              <a:defRPr sz="900"/>
            </a:lvl4pPr>
            <a:lvl5pPr lvl="4" rtl="0" algn="ctr">
              <a:lnSpc>
                <a:spcPct val="100000"/>
              </a:lnSpc>
              <a:spcBef>
                <a:spcPts val="0"/>
              </a:spcBef>
              <a:spcAft>
                <a:spcPts val="0"/>
              </a:spcAft>
              <a:buSzPts val="900"/>
              <a:buNone/>
              <a:defRPr sz="900"/>
            </a:lvl5pPr>
            <a:lvl6pPr lvl="5" rtl="0" algn="ctr">
              <a:lnSpc>
                <a:spcPct val="100000"/>
              </a:lnSpc>
              <a:spcBef>
                <a:spcPts val="0"/>
              </a:spcBef>
              <a:spcAft>
                <a:spcPts val="0"/>
              </a:spcAft>
              <a:buSzPts val="900"/>
              <a:buNone/>
              <a:defRPr sz="900"/>
            </a:lvl6pPr>
            <a:lvl7pPr lvl="6" rtl="0" algn="ctr">
              <a:lnSpc>
                <a:spcPct val="100000"/>
              </a:lnSpc>
              <a:spcBef>
                <a:spcPts val="0"/>
              </a:spcBef>
              <a:spcAft>
                <a:spcPts val="0"/>
              </a:spcAft>
              <a:buSzPts val="900"/>
              <a:buNone/>
              <a:defRPr sz="900"/>
            </a:lvl7pPr>
            <a:lvl8pPr lvl="7" rtl="0" algn="ctr">
              <a:lnSpc>
                <a:spcPct val="100000"/>
              </a:lnSpc>
              <a:spcBef>
                <a:spcPts val="0"/>
              </a:spcBef>
              <a:spcAft>
                <a:spcPts val="0"/>
              </a:spcAft>
              <a:buSzPts val="900"/>
              <a:buNone/>
              <a:defRPr sz="900"/>
            </a:lvl8pPr>
            <a:lvl9pPr lvl="8" rtl="0" algn="ctr">
              <a:lnSpc>
                <a:spcPct val="100000"/>
              </a:lnSpc>
              <a:spcBef>
                <a:spcPts val="0"/>
              </a:spcBef>
              <a:spcAft>
                <a:spcPts val="0"/>
              </a:spcAft>
              <a:buSzPts val="900"/>
              <a:buNone/>
              <a:defRPr sz="900"/>
            </a:lvl9pPr>
          </a:lstStyle>
          <a:p/>
        </p:txBody>
      </p:sp>
      <p:sp>
        <p:nvSpPr>
          <p:cNvPr id="87" name="Google Shape;87;p10"/>
          <p:cNvSpPr txBox="1"/>
          <p:nvPr>
            <p:ph idx="12" type="sldNum"/>
          </p:nvPr>
        </p:nvSpPr>
        <p:spPr>
          <a:xfrm>
            <a:off x="8595300" y="2303100"/>
            <a:ext cx="548700" cy="537300"/>
          </a:xfrm>
          <a:prstGeom prst="rect">
            <a:avLst/>
          </a:prstGeom>
          <a:solidFill>
            <a:srgbClr val="6F40A8"/>
          </a:solidFill>
        </p:spPr>
        <p:txBody>
          <a:bodyPr anchorCtr="0" anchor="ctr" bIns="91425" lIns="91425" spcFirstLastPara="1" rIns="91425" wrap="square" tIns="91425">
            <a:noAutofit/>
          </a:bodyPr>
          <a:lstStyle>
            <a:lvl1pPr lvl="0" rtl="0" algn="ctr">
              <a:buNone/>
              <a:defRPr b="1">
                <a:solidFill>
                  <a:srgbClr val="FFFFFF"/>
                </a:solidFill>
                <a:latin typeface="Josefin Sans"/>
                <a:ea typeface="Josefin Sans"/>
                <a:cs typeface="Josefin Sans"/>
                <a:sym typeface="Josefin Sans"/>
              </a:defRPr>
            </a:lvl1pPr>
            <a:lvl2pPr lvl="1" rtl="0" algn="ctr">
              <a:buNone/>
              <a:defRPr b="1">
                <a:solidFill>
                  <a:srgbClr val="FFFFFF"/>
                </a:solidFill>
                <a:latin typeface="Josefin Sans"/>
                <a:ea typeface="Josefin Sans"/>
                <a:cs typeface="Josefin Sans"/>
                <a:sym typeface="Josefin Sans"/>
              </a:defRPr>
            </a:lvl2pPr>
            <a:lvl3pPr lvl="2" rtl="0" algn="ctr">
              <a:buNone/>
              <a:defRPr b="1">
                <a:solidFill>
                  <a:srgbClr val="FFFFFF"/>
                </a:solidFill>
                <a:latin typeface="Josefin Sans"/>
                <a:ea typeface="Josefin Sans"/>
                <a:cs typeface="Josefin Sans"/>
                <a:sym typeface="Josefin Sans"/>
              </a:defRPr>
            </a:lvl3pPr>
            <a:lvl4pPr lvl="3" rtl="0" algn="ctr">
              <a:buNone/>
              <a:defRPr b="1">
                <a:solidFill>
                  <a:srgbClr val="FFFFFF"/>
                </a:solidFill>
                <a:latin typeface="Josefin Sans"/>
                <a:ea typeface="Josefin Sans"/>
                <a:cs typeface="Josefin Sans"/>
                <a:sym typeface="Josefin Sans"/>
              </a:defRPr>
            </a:lvl4pPr>
            <a:lvl5pPr lvl="4" rtl="0" algn="ctr">
              <a:buNone/>
              <a:defRPr b="1">
                <a:solidFill>
                  <a:srgbClr val="FFFFFF"/>
                </a:solidFill>
                <a:latin typeface="Josefin Sans"/>
                <a:ea typeface="Josefin Sans"/>
                <a:cs typeface="Josefin Sans"/>
                <a:sym typeface="Josefin Sans"/>
              </a:defRPr>
            </a:lvl5pPr>
            <a:lvl6pPr lvl="5" rtl="0" algn="ctr">
              <a:buNone/>
              <a:defRPr b="1">
                <a:solidFill>
                  <a:srgbClr val="FFFFFF"/>
                </a:solidFill>
                <a:latin typeface="Josefin Sans"/>
                <a:ea typeface="Josefin Sans"/>
                <a:cs typeface="Josefin Sans"/>
                <a:sym typeface="Josefin Sans"/>
              </a:defRPr>
            </a:lvl6pPr>
            <a:lvl7pPr lvl="6" rtl="0" algn="ctr">
              <a:buNone/>
              <a:defRPr b="1">
                <a:solidFill>
                  <a:srgbClr val="FFFFFF"/>
                </a:solidFill>
                <a:latin typeface="Josefin Sans"/>
                <a:ea typeface="Josefin Sans"/>
                <a:cs typeface="Josefin Sans"/>
                <a:sym typeface="Josefin Sans"/>
              </a:defRPr>
            </a:lvl7pPr>
            <a:lvl8pPr lvl="7" rtl="0" algn="ctr">
              <a:buNone/>
              <a:defRPr b="1">
                <a:solidFill>
                  <a:srgbClr val="FFFFFF"/>
                </a:solidFill>
                <a:latin typeface="Josefin Sans"/>
                <a:ea typeface="Josefin Sans"/>
                <a:cs typeface="Josefin Sans"/>
                <a:sym typeface="Josefin Sans"/>
              </a:defRPr>
            </a:lvl8pPr>
            <a:lvl9pPr lvl="8" rtl="0" algn="ctr">
              <a:buNone/>
              <a:defRPr b="1">
                <a:solidFill>
                  <a:srgbClr val="FFFFFF"/>
                </a:solidFill>
                <a:latin typeface="Josefin Sans"/>
                <a:ea typeface="Josefin Sans"/>
                <a:cs typeface="Josefin Sans"/>
                <a:sym typeface="Josefin Sans"/>
              </a:defRPr>
            </a:lvl9pPr>
          </a:lstStyle>
          <a:p>
            <a:pPr indent="0" lvl="0" marL="0" rtl="0" algn="ctr">
              <a:spcBef>
                <a:spcPts val="0"/>
              </a:spcBef>
              <a:spcAft>
                <a:spcPts val="0"/>
              </a:spcAft>
              <a:buNone/>
            </a:pPr>
            <a:fld id="{00000000-1234-1234-1234-123412341234}" type="slidenum">
              <a:rPr lang="es"/>
              <a:t>‹#›</a:t>
            </a:fld>
            <a:endParaRPr/>
          </a:p>
        </p:txBody>
      </p:sp>
      <p:sp>
        <p:nvSpPr>
          <p:cNvPr id="88" name="Google Shape;88;p10"/>
          <p:cNvSpPr txBox="1"/>
          <p:nvPr>
            <p:ph idx="8" type="subTitle"/>
          </p:nvPr>
        </p:nvSpPr>
        <p:spPr>
          <a:xfrm>
            <a:off x="4630850" y="2614025"/>
            <a:ext cx="1564500" cy="38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900"/>
              <a:buNone/>
              <a:defRPr sz="900"/>
            </a:lvl1pPr>
            <a:lvl2pPr lvl="1" rtl="0" algn="ctr">
              <a:lnSpc>
                <a:spcPct val="100000"/>
              </a:lnSpc>
              <a:spcBef>
                <a:spcPts val="0"/>
              </a:spcBef>
              <a:spcAft>
                <a:spcPts val="0"/>
              </a:spcAft>
              <a:buSzPts val="900"/>
              <a:buNone/>
              <a:defRPr sz="900"/>
            </a:lvl2pPr>
            <a:lvl3pPr lvl="2" rtl="0" algn="ctr">
              <a:lnSpc>
                <a:spcPct val="100000"/>
              </a:lnSpc>
              <a:spcBef>
                <a:spcPts val="0"/>
              </a:spcBef>
              <a:spcAft>
                <a:spcPts val="0"/>
              </a:spcAft>
              <a:buSzPts val="900"/>
              <a:buNone/>
              <a:defRPr sz="900"/>
            </a:lvl3pPr>
            <a:lvl4pPr lvl="3" rtl="0" algn="ctr">
              <a:lnSpc>
                <a:spcPct val="100000"/>
              </a:lnSpc>
              <a:spcBef>
                <a:spcPts val="0"/>
              </a:spcBef>
              <a:spcAft>
                <a:spcPts val="0"/>
              </a:spcAft>
              <a:buSzPts val="900"/>
              <a:buNone/>
              <a:defRPr sz="900"/>
            </a:lvl4pPr>
            <a:lvl5pPr lvl="4" rtl="0" algn="ctr">
              <a:lnSpc>
                <a:spcPct val="100000"/>
              </a:lnSpc>
              <a:spcBef>
                <a:spcPts val="0"/>
              </a:spcBef>
              <a:spcAft>
                <a:spcPts val="0"/>
              </a:spcAft>
              <a:buSzPts val="900"/>
              <a:buNone/>
              <a:defRPr sz="900"/>
            </a:lvl5pPr>
            <a:lvl6pPr lvl="5" rtl="0" algn="ctr">
              <a:lnSpc>
                <a:spcPct val="100000"/>
              </a:lnSpc>
              <a:spcBef>
                <a:spcPts val="0"/>
              </a:spcBef>
              <a:spcAft>
                <a:spcPts val="0"/>
              </a:spcAft>
              <a:buSzPts val="900"/>
              <a:buNone/>
              <a:defRPr sz="900"/>
            </a:lvl6pPr>
            <a:lvl7pPr lvl="6" rtl="0" algn="ctr">
              <a:lnSpc>
                <a:spcPct val="100000"/>
              </a:lnSpc>
              <a:spcBef>
                <a:spcPts val="0"/>
              </a:spcBef>
              <a:spcAft>
                <a:spcPts val="0"/>
              </a:spcAft>
              <a:buSzPts val="900"/>
              <a:buNone/>
              <a:defRPr sz="900"/>
            </a:lvl7pPr>
            <a:lvl8pPr lvl="7" rtl="0" algn="ctr">
              <a:lnSpc>
                <a:spcPct val="100000"/>
              </a:lnSpc>
              <a:spcBef>
                <a:spcPts val="0"/>
              </a:spcBef>
              <a:spcAft>
                <a:spcPts val="0"/>
              </a:spcAft>
              <a:buSzPts val="900"/>
              <a:buNone/>
              <a:defRPr sz="900"/>
            </a:lvl8pPr>
            <a:lvl9pPr lvl="8" rtl="0" algn="ctr">
              <a:lnSpc>
                <a:spcPct val="100000"/>
              </a:lnSpc>
              <a:spcBef>
                <a:spcPts val="0"/>
              </a:spcBef>
              <a:spcAft>
                <a:spcPts val="0"/>
              </a:spcAft>
              <a:buSzPts val="900"/>
              <a:buNone/>
              <a:defRPr sz="900"/>
            </a:lvl9pPr>
          </a:lstStyle>
          <a:p/>
        </p:txBody>
      </p:sp>
      <p:sp>
        <p:nvSpPr>
          <p:cNvPr id="89" name="Google Shape;89;p10"/>
          <p:cNvSpPr txBox="1"/>
          <p:nvPr>
            <p:ph idx="9" type="subTitle"/>
          </p:nvPr>
        </p:nvSpPr>
        <p:spPr>
          <a:xfrm>
            <a:off x="1206075" y="2614075"/>
            <a:ext cx="1564500" cy="389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900"/>
              <a:buNone/>
              <a:defRPr sz="900"/>
            </a:lvl1pPr>
            <a:lvl2pPr lvl="1" rtl="0" algn="ctr">
              <a:lnSpc>
                <a:spcPct val="100000"/>
              </a:lnSpc>
              <a:spcBef>
                <a:spcPts val="0"/>
              </a:spcBef>
              <a:spcAft>
                <a:spcPts val="0"/>
              </a:spcAft>
              <a:buSzPts val="900"/>
              <a:buNone/>
              <a:defRPr sz="900"/>
            </a:lvl2pPr>
            <a:lvl3pPr lvl="2" rtl="0" algn="ctr">
              <a:lnSpc>
                <a:spcPct val="100000"/>
              </a:lnSpc>
              <a:spcBef>
                <a:spcPts val="0"/>
              </a:spcBef>
              <a:spcAft>
                <a:spcPts val="0"/>
              </a:spcAft>
              <a:buSzPts val="900"/>
              <a:buNone/>
              <a:defRPr sz="900"/>
            </a:lvl3pPr>
            <a:lvl4pPr lvl="3" rtl="0" algn="ctr">
              <a:lnSpc>
                <a:spcPct val="100000"/>
              </a:lnSpc>
              <a:spcBef>
                <a:spcPts val="0"/>
              </a:spcBef>
              <a:spcAft>
                <a:spcPts val="0"/>
              </a:spcAft>
              <a:buSzPts val="900"/>
              <a:buNone/>
              <a:defRPr sz="900"/>
            </a:lvl4pPr>
            <a:lvl5pPr lvl="4" rtl="0" algn="ctr">
              <a:lnSpc>
                <a:spcPct val="100000"/>
              </a:lnSpc>
              <a:spcBef>
                <a:spcPts val="0"/>
              </a:spcBef>
              <a:spcAft>
                <a:spcPts val="0"/>
              </a:spcAft>
              <a:buSzPts val="900"/>
              <a:buNone/>
              <a:defRPr sz="900"/>
            </a:lvl5pPr>
            <a:lvl6pPr lvl="5" rtl="0" algn="ctr">
              <a:lnSpc>
                <a:spcPct val="100000"/>
              </a:lnSpc>
              <a:spcBef>
                <a:spcPts val="0"/>
              </a:spcBef>
              <a:spcAft>
                <a:spcPts val="0"/>
              </a:spcAft>
              <a:buSzPts val="900"/>
              <a:buNone/>
              <a:defRPr sz="900"/>
            </a:lvl6pPr>
            <a:lvl7pPr lvl="6" rtl="0" algn="ctr">
              <a:lnSpc>
                <a:spcPct val="100000"/>
              </a:lnSpc>
              <a:spcBef>
                <a:spcPts val="0"/>
              </a:spcBef>
              <a:spcAft>
                <a:spcPts val="0"/>
              </a:spcAft>
              <a:buSzPts val="900"/>
              <a:buNone/>
              <a:defRPr sz="900"/>
            </a:lvl7pPr>
            <a:lvl8pPr lvl="7" rtl="0" algn="ctr">
              <a:lnSpc>
                <a:spcPct val="100000"/>
              </a:lnSpc>
              <a:spcBef>
                <a:spcPts val="0"/>
              </a:spcBef>
              <a:spcAft>
                <a:spcPts val="0"/>
              </a:spcAft>
              <a:buSzPts val="900"/>
              <a:buNone/>
              <a:defRPr sz="900"/>
            </a:lvl8pPr>
            <a:lvl9pPr lvl="8" rtl="0" algn="ctr">
              <a:lnSpc>
                <a:spcPct val="100000"/>
              </a:lnSpc>
              <a:spcBef>
                <a:spcPts val="0"/>
              </a:spcBef>
              <a:spcAft>
                <a:spcPts val="0"/>
              </a:spcAft>
              <a:buSzPts val="900"/>
              <a:buNone/>
              <a:defRPr sz="9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rgbClr val="666666"/>
              </a:buClr>
              <a:buSzPts val="2800"/>
              <a:buFont typeface="Josefin Sans"/>
              <a:buNone/>
              <a:defRPr b="1" sz="2800">
                <a:solidFill>
                  <a:srgbClr val="666666"/>
                </a:solidFill>
                <a:latin typeface="Josefin Sans"/>
                <a:ea typeface="Josefin Sans"/>
                <a:cs typeface="Josefin Sans"/>
                <a:sym typeface="Josefin Sans"/>
              </a:defRPr>
            </a:lvl1pPr>
            <a:lvl2pPr lvl="1">
              <a:spcBef>
                <a:spcPts val="0"/>
              </a:spcBef>
              <a:spcAft>
                <a:spcPts val="0"/>
              </a:spcAft>
              <a:buClr>
                <a:srgbClr val="666666"/>
              </a:buClr>
              <a:buSzPts val="2800"/>
              <a:buFont typeface="Josefin Sans"/>
              <a:buNone/>
              <a:defRPr b="1" sz="2800">
                <a:solidFill>
                  <a:srgbClr val="666666"/>
                </a:solidFill>
                <a:latin typeface="Josefin Sans"/>
                <a:ea typeface="Josefin Sans"/>
                <a:cs typeface="Josefin Sans"/>
                <a:sym typeface="Josefin Sans"/>
              </a:defRPr>
            </a:lvl2pPr>
            <a:lvl3pPr lvl="2">
              <a:spcBef>
                <a:spcPts val="0"/>
              </a:spcBef>
              <a:spcAft>
                <a:spcPts val="0"/>
              </a:spcAft>
              <a:buClr>
                <a:srgbClr val="666666"/>
              </a:buClr>
              <a:buSzPts val="2800"/>
              <a:buFont typeface="Josefin Sans"/>
              <a:buNone/>
              <a:defRPr b="1" sz="2800">
                <a:solidFill>
                  <a:srgbClr val="666666"/>
                </a:solidFill>
                <a:latin typeface="Josefin Sans"/>
                <a:ea typeface="Josefin Sans"/>
                <a:cs typeface="Josefin Sans"/>
                <a:sym typeface="Josefin Sans"/>
              </a:defRPr>
            </a:lvl3pPr>
            <a:lvl4pPr lvl="3">
              <a:spcBef>
                <a:spcPts val="0"/>
              </a:spcBef>
              <a:spcAft>
                <a:spcPts val="0"/>
              </a:spcAft>
              <a:buClr>
                <a:srgbClr val="666666"/>
              </a:buClr>
              <a:buSzPts val="2800"/>
              <a:buFont typeface="Josefin Sans"/>
              <a:buNone/>
              <a:defRPr b="1" sz="2800">
                <a:solidFill>
                  <a:srgbClr val="666666"/>
                </a:solidFill>
                <a:latin typeface="Josefin Sans"/>
                <a:ea typeface="Josefin Sans"/>
                <a:cs typeface="Josefin Sans"/>
                <a:sym typeface="Josefin Sans"/>
              </a:defRPr>
            </a:lvl4pPr>
            <a:lvl5pPr lvl="4">
              <a:spcBef>
                <a:spcPts val="0"/>
              </a:spcBef>
              <a:spcAft>
                <a:spcPts val="0"/>
              </a:spcAft>
              <a:buClr>
                <a:srgbClr val="666666"/>
              </a:buClr>
              <a:buSzPts val="2800"/>
              <a:buFont typeface="Josefin Sans"/>
              <a:buNone/>
              <a:defRPr b="1" sz="2800">
                <a:solidFill>
                  <a:srgbClr val="666666"/>
                </a:solidFill>
                <a:latin typeface="Josefin Sans"/>
                <a:ea typeface="Josefin Sans"/>
                <a:cs typeface="Josefin Sans"/>
                <a:sym typeface="Josefin Sans"/>
              </a:defRPr>
            </a:lvl5pPr>
            <a:lvl6pPr lvl="5">
              <a:spcBef>
                <a:spcPts val="0"/>
              </a:spcBef>
              <a:spcAft>
                <a:spcPts val="0"/>
              </a:spcAft>
              <a:buClr>
                <a:srgbClr val="666666"/>
              </a:buClr>
              <a:buSzPts val="2800"/>
              <a:buFont typeface="Josefin Sans"/>
              <a:buNone/>
              <a:defRPr b="1" sz="2800">
                <a:solidFill>
                  <a:srgbClr val="666666"/>
                </a:solidFill>
                <a:latin typeface="Josefin Sans"/>
                <a:ea typeface="Josefin Sans"/>
                <a:cs typeface="Josefin Sans"/>
                <a:sym typeface="Josefin Sans"/>
              </a:defRPr>
            </a:lvl6pPr>
            <a:lvl7pPr lvl="6">
              <a:spcBef>
                <a:spcPts val="0"/>
              </a:spcBef>
              <a:spcAft>
                <a:spcPts val="0"/>
              </a:spcAft>
              <a:buClr>
                <a:srgbClr val="666666"/>
              </a:buClr>
              <a:buSzPts val="2800"/>
              <a:buFont typeface="Josefin Sans"/>
              <a:buNone/>
              <a:defRPr b="1" sz="2800">
                <a:solidFill>
                  <a:srgbClr val="666666"/>
                </a:solidFill>
                <a:latin typeface="Josefin Sans"/>
                <a:ea typeface="Josefin Sans"/>
                <a:cs typeface="Josefin Sans"/>
                <a:sym typeface="Josefin Sans"/>
              </a:defRPr>
            </a:lvl7pPr>
            <a:lvl8pPr lvl="7">
              <a:spcBef>
                <a:spcPts val="0"/>
              </a:spcBef>
              <a:spcAft>
                <a:spcPts val="0"/>
              </a:spcAft>
              <a:buClr>
                <a:srgbClr val="666666"/>
              </a:buClr>
              <a:buSzPts val="2800"/>
              <a:buFont typeface="Josefin Sans"/>
              <a:buNone/>
              <a:defRPr b="1" sz="2800">
                <a:solidFill>
                  <a:srgbClr val="666666"/>
                </a:solidFill>
                <a:latin typeface="Josefin Sans"/>
                <a:ea typeface="Josefin Sans"/>
                <a:cs typeface="Josefin Sans"/>
                <a:sym typeface="Josefin Sans"/>
              </a:defRPr>
            </a:lvl8pPr>
            <a:lvl9pPr lvl="8">
              <a:spcBef>
                <a:spcPts val="0"/>
              </a:spcBef>
              <a:spcAft>
                <a:spcPts val="0"/>
              </a:spcAft>
              <a:buClr>
                <a:srgbClr val="666666"/>
              </a:buClr>
              <a:buSzPts val="2800"/>
              <a:buFont typeface="Josefin Sans"/>
              <a:buNone/>
              <a:defRPr b="1" sz="2800">
                <a:solidFill>
                  <a:srgbClr val="666666"/>
                </a:solidFill>
                <a:latin typeface="Josefin Sans"/>
                <a:ea typeface="Josefin Sans"/>
                <a:cs typeface="Josefin Sans"/>
                <a:sym typeface="Josefin Sans"/>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rgbClr val="666666"/>
              </a:buClr>
              <a:buSzPts val="1800"/>
              <a:buFont typeface="Zilla Slab Light"/>
              <a:buChar char="●"/>
              <a:defRPr sz="1800">
                <a:solidFill>
                  <a:srgbClr val="666666"/>
                </a:solidFill>
                <a:latin typeface="Zilla Slab Light"/>
                <a:ea typeface="Zilla Slab Light"/>
                <a:cs typeface="Zilla Slab Light"/>
                <a:sym typeface="Zilla Slab Light"/>
              </a:defRPr>
            </a:lvl1pPr>
            <a:lvl2pPr indent="-317500" lvl="1" marL="914400">
              <a:lnSpc>
                <a:spcPct val="115000"/>
              </a:lnSpc>
              <a:spcBef>
                <a:spcPts val="1600"/>
              </a:spcBef>
              <a:spcAft>
                <a:spcPts val="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2pPr>
            <a:lvl3pPr indent="-317500" lvl="2" marL="1371600">
              <a:lnSpc>
                <a:spcPct val="115000"/>
              </a:lnSpc>
              <a:spcBef>
                <a:spcPts val="1600"/>
              </a:spcBef>
              <a:spcAft>
                <a:spcPts val="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3pPr>
            <a:lvl4pPr indent="-317500" lvl="3" marL="1828800">
              <a:lnSpc>
                <a:spcPct val="115000"/>
              </a:lnSpc>
              <a:spcBef>
                <a:spcPts val="1600"/>
              </a:spcBef>
              <a:spcAft>
                <a:spcPts val="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4pPr>
            <a:lvl5pPr indent="-317500" lvl="4" marL="2286000">
              <a:lnSpc>
                <a:spcPct val="115000"/>
              </a:lnSpc>
              <a:spcBef>
                <a:spcPts val="1600"/>
              </a:spcBef>
              <a:spcAft>
                <a:spcPts val="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5pPr>
            <a:lvl6pPr indent="-317500" lvl="5" marL="2743200">
              <a:lnSpc>
                <a:spcPct val="115000"/>
              </a:lnSpc>
              <a:spcBef>
                <a:spcPts val="1600"/>
              </a:spcBef>
              <a:spcAft>
                <a:spcPts val="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6pPr>
            <a:lvl7pPr indent="-317500" lvl="6" marL="3200400">
              <a:lnSpc>
                <a:spcPct val="115000"/>
              </a:lnSpc>
              <a:spcBef>
                <a:spcPts val="1600"/>
              </a:spcBef>
              <a:spcAft>
                <a:spcPts val="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7pPr>
            <a:lvl8pPr indent="-317500" lvl="7" marL="3657600">
              <a:lnSpc>
                <a:spcPct val="115000"/>
              </a:lnSpc>
              <a:spcBef>
                <a:spcPts val="1600"/>
              </a:spcBef>
              <a:spcAft>
                <a:spcPts val="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8pPr>
            <a:lvl9pPr indent="-317500" lvl="8" marL="4114800">
              <a:lnSpc>
                <a:spcPct val="115000"/>
              </a:lnSpc>
              <a:spcBef>
                <a:spcPts val="1600"/>
              </a:spcBef>
              <a:spcAft>
                <a:spcPts val="1600"/>
              </a:spcAft>
              <a:buClr>
                <a:srgbClr val="666666"/>
              </a:buClr>
              <a:buSzPts val="1400"/>
              <a:buFont typeface="Zilla Slab Light"/>
              <a:buChar char="■"/>
              <a:defRPr>
                <a:solidFill>
                  <a:srgbClr val="666666"/>
                </a:solidFill>
                <a:latin typeface="Zilla Slab Light"/>
                <a:ea typeface="Zilla Slab Light"/>
                <a:cs typeface="Zilla Slab Light"/>
                <a:sym typeface="Zilla Slab Light"/>
              </a:defRPr>
            </a:lvl9pPr>
          </a:lstStyle>
          <a:p/>
        </p:txBody>
      </p:sp>
      <p:sp>
        <p:nvSpPr>
          <p:cNvPr id="8" name="Google Shape;8;p1"/>
          <p:cNvSpPr txBox="1"/>
          <p:nvPr>
            <p:ph idx="12" type="sldNum"/>
          </p:nvPr>
        </p:nvSpPr>
        <p:spPr>
          <a:xfrm>
            <a:off x="8556784" y="4749851"/>
            <a:ext cx="548700" cy="393600"/>
          </a:xfrm>
          <a:prstGeom prst="rect">
            <a:avLst/>
          </a:prstGeom>
          <a:noFill/>
          <a:ln>
            <a:noFill/>
          </a:ln>
        </p:spPr>
        <p:txBody>
          <a:bodyPr anchorCtr="0" anchor="t" bIns="91425" lIns="91425" spcFirstLastPara="1" rIns="91425" wrap="square" tIns="91425">
            <a:noAutofit/>
          </a:bodyPr>
          <a:lstStyle>
            <a:lvl1pPr lvl="0" algn="r">
              <a:buNone/>
              <a:defRPr sz="1300">
                <a:solidFill>
                  <a:srgbClr val="1913A6"/>
                </a:solidFill>
                <a:latin typeface="Zilla Slab Light"/>
                <a:ea typeface="Zilla Slab Light"/>
                <a:cs typeface="Zilla Slab Light"/>
                <a:sym typeface="Zilla Slab Light"/>
              </a:defRPr>
            </a:lvl1pPr>
            <a:lvl2pPr lvl="1" algn="r">
              <a:buNone/>
              <a:defRPr sz="1300">
                <a:solidFill>
                  <a:srgbClr val="1913A6"/>
                </a:solidFill>
                <a:latin typeface="Zilla Slab Light"/>
                <a:ea typeface="Zilla Slab Light"/>
                <a:cs typeface="Zilla Slab Light"/>
                <a:sym typeface="Zilla Slab Light"/>
              </a:defRPr>
            </a:lvl2pPr>
            <a:lvl3pPr lvl="2" algn="r">
              <a:buNone/>
              <a:defRPr sz="1300">
                <a:solidFill>
                  <a:srgbClr val="1913A6"/>
                </a:solidFill>
                <a:latin typeface="Zilla Slab Light"/>
                <a:ea typeface="Zilla Slab Light"/>
                <a:cs typeface="Zilla Slab Light"/>
                <a:sym typeface="Zilla Slab Light"/>
              </a:defRPr>
            </a:lvl3pPr>
            <a:lvl4pPr lvl="3" algn="r">
              <a:buNone/>
              <a:defRPr sz="1300">
                <a:solidFill>
                  <a:srgbClr val="1913A6"/>
                </a:solidFill>
                <a:latin typeface="Zilla Slab Light"/>
                <a:ea typeface="Zilla Slab Light"/>
                <a:cs typeface="Zilla Slab Light"/>
                <a:sym typeface="Zilla Slab Light"/>
              </a:defRPr>
            </a:lvl4pPr>
            <a:lvl5pPr lvl="4" algn="r">
              <a:buNone/>
              <a:defRPr sz="1300">
                <a:solidFill>
                  <a:srgbClr val="1913A6"/>
                </a:solidFill>
                <a:latin typeface="Zilla Slab Light"/>
                <a:ea typeface="Zilla Slab Light"/>
                <a:cs typeface="Zilla Slab Light"/>
                <a:sym typeface="Zilla Slab Light"/>
              </a:defRPr>
            </a:lvl5pPr>
            <a:lvl6pPr lvl="5" algn="r">
              <a:buNone/>
              <a:defRPr sz="1300">
                <a:solidFill>
                  <a:srgbClr val="1913A6"/>
                </a:solidFill>
                <a:latin typeface="Zilla Slab Light"/>
                <a:ea typeface="Zilla Slab Light"/>
                <a:cs typeface="Zilla Slab Light"/>
                <a:sym typeface="Zilla Slab Light"/>
              </a:defRPr>
            </a:lvl6pPr>
            <a:lvl7pPr lvl="6" algn="r">
              <a:buNone/>
              <a:defRPr sz="1300">
                <a:solidFill>
                  <a:srgbClr val="1913A6"/>
                </a:solidFill>
                <a:latin typeface="Zilla Slab Light"/>
                <a:ea typeface="Zilla Slab Light"/>
                <a:cs typeface="Zilla Slab Light"/>
                <a:sym typeface="Zilla Slab Light"/>
              </a:defRPr>
            </a:lvl7pPr>
            <a:lvl8pPr lvl="7" algn="r">
              <a:buNone/>
              <a:defRPr sz="1300">
                <a:solidFill>
                  <a:srgbClr val="1913A6"/>
                </a:solidFill>
                <a:latin typeface="Zilla Slab Light"/>
                <a:ea typeface="Zilla Slab Light"/>
                <a:cs typeface="Zilla Slab Light"/>
                <a:sym typeface="Zilla Slab Light"/>
              </a:defRPr>
            </a:lvl8pPr>
            <a:lvl9pPr lvl="8" algn="r">
              <a:buNone/>
              <a:defRPr sz="1300">
                <a:solidFill>
                  <a:srgbClr val="1913A6"/>
                </a:solidFill>
                <a:latin typeface="Zilla Slab Light"/>
                <a:ea typeface="Zilla Slab Light"/>
                <a:cs typeface="Zilla Slab Light"/>
                <a:sym typeface="Zilla Slab Light"/>
              </a:defRPr>
            </a:lvl9pPr>
          </a:lstStyle>
          <a:p>
            <a:pPr indent="0" lvl="0" marL="0" rtl="0" algn="r">
              <a:spcBef>
                <a:spcPts val="0"/>
              </a:spcBef>
              <a:spcAft>
                <a:spcPts val="0"/>
              </a:spcAft>
              <a:buNone/>
            </a:pPr>
            <a:fld id="{00000000-1234-1234-1234-123412341234}" type="slidenum">
              <a:rPr lang="e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7.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1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3.xml"/><Relationship Id="rId3"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4.xml"/><Relationship Id="rId3" Type="http://schemas.openxmlformats.org/officeDocument/2006/relationships/image" Target="../media/image14.png"/><Relationship Id="rId4" Type="http://schemas.openxmlformats.org/officeDocument/2006/relationships/image" Target="../media/image7.png"/><Relationship Id="rId5" Type="http://schemas.openxmlformats.org/officeDocument/2006/relationships/image" Target="../media/image4.png"/><Relationship Id="rId6" Type="http://schemas.openxmlformats.org/officeDocument/2006/relationships/image" Target="../media/image2.png"/><Relationship Id="rId7"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1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1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8.xml"/><Relationship Id="rId3" Type="http://schemas.openxmlformats.org/officeDocument/2006/relationships/image" Target="../media/image8.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9.xml"/><Relationship Id="rId3" Type="http://schemas.openxmlformats.org/officeDocument/2006/relationships/image" Target="../media/image10.png"/><Relationship Id="rId4" Type="http://schemas.openxmlformats.org/officeDocument/2006/relationships/hyperlink" Target="https://claudia-montalvo.gitbook.io/chain-of-responsibility/" TargetMode="External"/><Relationship Id="rId5"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7.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4.png"/><Relationship Id="rId5" Type="http://schemas.openxmlformats.org/officeDocument/2006/relationships/image" Target="../media/image2.png"/><Relationship Id="rId6" Type="http://schemas.openxmlformats.org/officeDocument/2006/relationships/image" Target="../media/image3.png"/><Relationship Id="rId7"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09" name="Shape 109"/>
        <p:cNvGrpSpPr/>
        <p:nvPr/>
      </p:nvGrpSpPr>
      <p:grpSpPr>
        <a:xfrm>
          <a:off x="0" y="0"/>
          <a:ext cx="0" cy="0"/>
          <a:chOff x="0" y="0"/>
          <a:chExt cx="0" cy="0"/>
        </a:xfrm>
      </p:grpSpPr>
      <p:sp>
        <p:nvSpPr>
          <p:cNvPr id="110" name="Google Shape;110;p15"/>
          <p:cNvSpPr/>
          <p:nvPr/>
        </p:nvSpPr>
        <p:spPr>
          <a:xfrm>
            <a:off x="1356250" y="184400"/>
            <a:ext cx="5697300" cy="31776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5"/>
          <p:cNvSpPr txBox="1"/>
          <p:nvPr>
            <p:ph type="ctrTitle"/>
          </p:nvPr>
        </p:nvSpPr>
        <p:spPr>
          <a:xfrm>
            <a:off x="1432400" y="143175"/>
            <a:ext cx="5653200" cy="242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sz="5000"/>
              <a:t>CHAIN OF </a:t>
            </a:r>
            <a:r>
              <a:rPr lang="es" sz="5000"/>
              <a:t>RESPONSIBILITY </a:t>
            </a:r>
            <a:r>
              <a:rPr lang="es" sz="5000"/>
              <a:t>PATTERN</a:t>
            </a:r>
            <a:endParaRPr sz="5000">
              <a:solidFill>
                <a:srgbClr val="6F40A8"/>
              </a:solidFill>
            </a:endParaRPr>
          </a:p>
        </p:txBody>
      </p:sp>
      <p:sp>
        <p:nvSpPr>
          <p:cNvPr id="112" name="Google Shape;112;p15"/>
          <p:cNvSpPr txBox="1"/>
          <p:nvPr>
            <p:ph idx="1" type="subTitle"/>
          </p:nvPr>
        </p:nvSpPr>
        <p:spPr>
          <a:xfrm>
            <a:off x="1432400" y="2515875"/>
            <a:ext cx="4374000" cy="77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s"/>
              <a:t>A patterns-box talk</a:t>
            </a:r>
            <a:endParaRPr/>
          </a:p>
          <a:p>
            <a:pPr indent="0" lvl="0" marL="0" rtl="0" algn="l">
              <a:spcBef>
                <a:spcPts val="0"/>
              </a:spcBef>
              <a:spcAft>
                <a:spcPts val="0"/>
              </a:spcAft>
              <a:buNone/>
            </a:pPr>
            <a:r>
              <a:rPr lang="es"/>
              <a:t>by</a:t>
            </a:r>
            <a:endParaRPr/>
          </a:p>
          <a:p>
            <a:pPr indent="0" lvl="0" marL="0" rtl="0" algn="l">
              <a:spcBef>
                <a:spcPts val="0"/>
              </a:spcBef>
              <a:spcAft>
                <a:spcPts val="0"/>
              </a:spcAft>
              <a:buNone/>
            </a:pPr>
            <a:r>
              <a:rPr lang="es"/>
              <a:t>Claudia Montalvo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274" name="Shape 274"/>
        <p:cNvGrpSpPr/>
        <p:nvPr/>
      </p:nvGrpSpPr>
      <p:grpSpPr>
        <a:xfrm>
          <a:off x="0" y="0"/>
          <a:ext cx="0" cy="0"/>
          <a:chOff x="0" y="0"/>
          <a:chExt cx="0" cy="0"/>
        </a:xfrm>
      </p:grpSpPr>
      <p:sp>
        <p:nvSpPr>
          <p:cNvPr id="275" name="Google Shape;275;p24"/>
          <p:cNvSpPr/>
          <p:nvPr/>
        </p:nvSpPr>
        <p:spPr>
          <a:xfrm>
            <a:off x="301050" y="1287200"/>
            <a:ext cx="8541900" cy="3196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6" name="Google Shape;276;p24"/>
          <p:cNvCxnSpPr>
            <a:stCxn id="277" idx="0"/>
            <a:endCxn id="278" idx="2"/>
          </p:cNvCxnSpPr>
          <p:nvPr/>
        </p:nvCxnSpPr>
        <p:spPr>
          <a:xfrm rot="10800000">
            <a:off x="5812800" y="2646225"/>
            <a:ext cx="1252800" cy="543900"/>
          </a:xfrm>
          <a:prstGeom prst="straightConnector1">
            <a:avLst/>
          </a:prstGeom>
          <a:noFill/>
          <a:ln cap="flat" cmpd="sng" w="19050">
            <a:solidFill>
              <a:srgbClr val="828CFB"/>
            </a:solidFill>
            <a:prstDash val="dot"/>
            <a:round/>
            <a:headEnd len="med" w="med" type="none"/>
            <a:tailEnd len="med" w="med" type="triangle"/>
          </a:ln>
        </p:spPr>
      </p:cxnSp>
      <p:sp>
        <p:nvSpPr>
          <p:cNvPr id="279" name="Google Shape;279;p24"/>
          <p:cNvSpPr txBox="1"/>
          <p:nvPr>
            <p:ph idx="12" type="sldNum"/>
          </p:nvPr>
        </p:nvSpPr>
        <p:spPr>
          <a:xfrm>
            <a:off x="4099450" y="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4</a:t>
            </a:r>
            <a:endParaRPr/>
          </a:p>
        </p:txBody>
      </p:sp>
      <p:sp>
        <p:nvSpPr>
          <p:cNvPr id="280" name="Google Shape;280;p24"/>
          <p:cNvSpPr txBox="1"/>
          <p:nvPr/>
        </p:nvSpPr>
        <p:spPr>
          <a:xfrm>
            <a:off x="2242450" y="537300"/>
            <a:ext cx="42627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600">
                <a:solidFill>
                  <a:srgbClr val="666666"/>
                </a:solidFill>
                <a:highlight>
                  <a:srgbClr val="FFFFFF"/>
                </a:highlight>
                <a:latin typeface="Josefin Sans"/>
                <a:ea typeface="Josefin Sans"/>
                <a:cs typeface="Josefin Sans"/>
                <a:sym typeface="Josefin Sans"/>
              </a:rPr>
              <a:t>Architecture</a:t>
            </a:r>
            <a:endParaRPr>
              <a:highlight>
                <a:srgbClr val="FFFFFF"/>
              </a:highlight>
              <a:latin typeface="Zilla Slab Light"/>
              <a:ea typeface="Zilla Slab Light"/>
              <a:cs typeface="Zilla Slab Light"/>
              <a:sym typeface="Zilla Slab Light"/>
            </a:endParaRPr>
          </a:p>
        </p:txBody>
      </p:sp>
      <p:sp>
        <p:nvSpPr>
          <p:cNvPr id="281" name="Google Shape;281;p24"/>
          <p:cNvSpPr/>
          <p:nvPr/>
        </p:nvSpPr>
        <p:spPr>
          <a:xfrm>
            <a:off x="652925" y="1405900"/>
            <a:ext cx="1589400" cy="1240200"/>
          </a:xfrm>
          <a:prstGeom prst="roundRect">
            <a:avLst>
              <a:gd fmla="val 16667" name="adj"/>
            </a:avLst>
          </a:prstGeom>
          <a:noFill/>
          <a:ln cap="flat" cmpd="sng" w="9525">
            <a:solidFill>
              <a:srgbClr val="6851A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4"/>
          <p:cNvSpPr txBox="1"/>
          <p:nvPr/>
        </p:nvSpPr>
        <p:spPr>
          <a:xfrm>
            <a:off x="984125" y="1405900"/>
            <a:ext cx="927000" cy="45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Zilla Slab Light"/>
                <a:ea typeface="Zilla Slab Light"/>
                <a:cs typeface="Zilla Slab Light"/>
                <a:sym typeface="Zilla Slab Light"/>
              </a:rPr>
              <a:t>Sender</a:t>
            </a:r>
            <a:endParaRPr>
              <a:latin typeface="Zilla Slab Light"/>
              <a:ea typeface="Zilla Slab Light"/>
              <a:cs typeface="Zilla Slab Light"/>
              <a:sym typeface="Zilla Slab Light"/>
            </a:endParaRPr>
          </a:p>
        </p:txBody>
      </p:sp>
      <p:sp>
        <p:nvSpPr>
          <p:cNvPr id="278" name="Google Shape;278;p24"/>
          <p:cNvSpPr/>
          <p:nvPr/>
        </p:nvSpPr>
        <p:spPr>
          <a:xfrm>
            <a:off x="5017975" y="1405900"/>
            <a:ext cx="1589400" cy="1240200"/>
          </a:xfrm>
          <a:prstGeom prst="roundRect">
            <a:avLst>
              <a:gd fmla="val 16667" name="adj"/>
            </a:avLst>
          </a:prstGeom>
          <a:noFill/>
          <a:ln cap="flat" cmpd="sng" w="9525">
            <a:solidFill>
              <a:srgbClr val="6851A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24"/>
          <p:cNvSpPr txBox="1"/>
          <p:nvPr/>
        </p:nvSpPr>
        <p:spPr>
          <a:xfrm>
            <a:off x="5349175" y="1405900"/>
            <a:ext cx="927000" cy="45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Zilla Slab Light"/>
                <a:ea typeface="Zilla Slab Light"/>
                <a:cs typeface="Zilla Slab Light"/>
                <a:sym typeface="Zilla Slab Light"/>
              </a:rPr>
              <a:t>Handler</a:t>
            </a:r>
            <a:endParaRPr>
              <a:latin typeface="Zilla Slab Light"/>
              <a:ea typeface="Zilla Slab Light"/>
              <a:cs typeface="Zilla Slab Light"/>
              <a:sym typeface="Zilla Slab Light"/>
            </a:endParaRPr>
          </a:p>
        </p:txBody>
      </p:sp>
      <p:sp>
        <p:nvSpPr>
          <p:cNvPr id="284" name="Google Shape;284;p24"/>
          <p:cNvSpPr/>
          <p:nvPr/>
        </p:nvSpPr>
        <p:spPr>
          <a:xfrm>
            <a:off x="3655300" y="3124850"/>
            <a:ext cx="1838700" cy="859500"/>
          </a:xfrm>
          <a:prstGeom prst="roundRect">
            <a:avLst>
              <a:gd fmla="val 16667" name="adj"/>
            </a:avLst>
          </a:prstGeom>
          <a:solidFill>
            <a:srgbClr val="FFFFFF"/>
          </a:solidFill>
          <a:ln cap="flat" cmpd="sng" w="9525">
            <a:solidFill>
              <a:srgbClr val="6851A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24"/>
          <p:cNvSpPr txBox="1"/>
          <p:nvPr/>
        </p:nvSpPr>
        <p:spPr>
          <a:xfrm>
            <a:off x="3696250" y="3190125"/>
            <a:ext cx="1756800" cy="45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Zilla Slab Light"/>
                <a:ea typeface="Zilla Slab Light"/>
                <a:cs typeface="Zilla Slab Light"/>
                <a:sym typeface="Zilla Slab Light"/>
              </a:rPr>
              <a:t>Concrete </a:t>
            </a:r>
            <a:r>
              <a:rPr lang="es">
                <a:latin typeface="Zilla Slab Light"/>
                <a:ea typeface="Zilla Slab Light"/>
                <a:cs typeface="Zilla Slab Light"/>
                <a:sym typeface="Zilla Slab Light"/>
              </a:rPr>
              <a:t>Handler 1</a:t>
            </a:r>
            <a:endParaRPr>
              <a:latin typeface="Zilla Slab Light"/>
              <a:ea typeface="Zilla Slab Light"/>
              <a:cs typeface="Zilla Slab Light"/>
              <a:sym typeface="Zilla Slab Light"/>
            </a:endParaRPr>
          </a:p>
        </p:txBody>
      </p:sp>
      <p:sp>
        <p:nvSpPr>
          <p:cNvPr id="286" name="Google Shape;286;p24"/>
          <p:cNvSpPr/>
          <p:nvPr/>
        </p:nvSpPr>
        <p:spPr>
          <a:xfrm>
            <a:off x="6105300" y="3124850"/>
            <a:ext cx="1838700" cy="859500"/>
          </a:xfrm>
          <a:prstGeom prst="roundRect">
            <a:avLst>
              <a:gd fmla="val 16667" name="adj"/>
            </a:avLst>
          </a:prstGeom>
          <a:solidFill>
            <a:srgbClr val="FFFFFF"/>
          </a:solidFill>
          <a:ln cap="flat" cmpd="sng" w="9525">
            <a:solidFill>
              <a:srgbClr val="6851AC"/>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87" name="Google Shape;287;p24"/>
          <p:cNvCxnSpPr>
            <a:stCxn id="284" idx="0"/>
            <a:endCxn id="278" idx="2"/>
          </p:cNvCxnSpPr>
          <p:nvPr/>
        </p:nvCxnSpPr>
        <p:spPr>
          <a:xfrm flipH="1" rot="10800000">
            <a:off x="4574650" y="2646050"/>
            <a:ext cx="1238100" cy="478800"/>
          </a:xfrm>
          <a:prstGeom prst="straightConnector1">
            <a:avLst/>
          </a:prstGeom>
          <a:noFill/>
          <a:ln cap="flat" cmpd="sng" w="19050">
            <a:solidFill>
              <a:srgbClr val="828CFB"/>
            </a:solidFill>
            <a:prstDash val="dot"/>
            <a:round/>
            <a:headEnd len="med" w="med" type="none"/>
            <a:tailEnd len="med" w="med" type="triangle"/>
          </a:ln>
        </p:spPr>
      </p:cxnSp>
      <p:sp>
        <p:nvSpPr>
          <p:cNvPr id="277" name="Google Shape;277;p24"/>
          <p:cNvSpPr txBox="1"/>
          <p:nvPr/>
        </p:nvSpPr>
        <p:spPr>
          <a:xfrm>
            <a:off x="6187200" y="3190125"/>
            <a:ext cx="1756800" cy="456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Zilla Slab Light"/>
                <a:ea typeface="Zilla Slab Light"/>
                <a:cs typeface="Zilla Slab Light"/>
                <a:sym typeface="Zilla Slab Light"/>
              </a:rPr>
              <a:t>Concrete Handler 2</a:t>
            </a:r>
            <a:endParaRPr>
              <a:latin typeface="Zilla Slab Light"/>
              <a:ea typeface="Zilla Slab Light"/>
              <a:cs typeface="Zilla Slab Light"/>
              <a:sym typeface="Zilla Slab Light"/>
            </a:endParaRPr>
          </a:p>
        </p:txBody>
      </p:sp>
      <p:cxnSp>
        <p:nvCxnSpPr>
          <p:cNvPr id="288" name="Google Shape;288;p24"/>
          <p:cNvCxnSpPr/>
          <p:nvPr/>
        </p:nvCxnSpPr>
        <p:spPr>
          <a:xfrm rot="10800000">
            <a:off x="6691125" y="1862700"/>
            <a:ext cx="737100" cy="18000"/>
          </a:xfrm>
          <a:prstGeom prst="straightConnector1">
            <a:avLst/>
          </a:prstGeom>
          <a:noFill/>
          <a:ln cap="flat" cmpd="sng" w="19050">
            <a:solidFill>
              <a:srgbClr val="828CFB"/>
            </a:solidFill>
            <a:prstDash val="dot"/>
            <a:round/>
            <a:headEnd len="med" w="med" type="none"/>
            <a:tailEnd len="med" w="med" type="triangle"/>
          </a:ln>
        </p:spPr>
      </p:cxnSp>
      <p:cxnSp>
        <p:nvCxnSpPr>
          <p:cNvPr id="289" name="Google Shape;289;p24"/>
          <p:cNvCxnSpPr/>
          <p:nvPr/>
        </p:nvCxnSpPr>
        <p:spPr>
          <a:xfrm>
            <a:off x="6607375" y="2442038"/>
            <a:ext cx="781800" cy="8700"/>
          </a:xfrm>
          <a:prstGeom prst="straightConnector1">
            <a:avLst/>
          </a:prstGeom>
          <a:noFill/>
          <a:ln cap="flat" cmpd="sng" w="19050">
            <a:solidFill>
              <a:srgbClr val="828CFB"/>
            </a:solidFill>
            <a:prstDash val="dot"/>
            <a:round/>
            <a:headEnd len="med" w="med" type="none"/>
            <a:tailEnd len="med" w="med" type="none"/>
          </a:ln>
        </p:spPr>
      </p:cxnSp>
      <p:cxnSp>
        <p:nvCxnSpPr>
          <p:cNvPr id="290" name="Google Shape;290;p24"/>
          <p:cNvCxnSpPr/>
          <p:nvPr/>
        </p:nvCxnSpPr>
        <p:spPr>
          <a:xfrm rot="10800000">
            <a:off x="7426100" y="1932800"/>
            <a:ext cx="0" cy="522300"/>
          </a:xfrm>
          <a:prstGeom prst="straightConnector1">
            <a:avLst/>
          </a:prstGeom>
          <a:noFill/>
          <a:ln cap="flat" cmpd="sng" w="19050">
            <a:solidFill>
              <a:srgbClr val="828CFB"/>
            </a:solidFill>
            <a:prstDash val="dot"/>
            <a:round/>
            <a:headEnd len="med" w="med" type="none"/>
            <a:tailEnd len="med" w="med" type="none"/>
          </a:ln>
        </p:spPr>
      </p:cxnSp>
      <p:cxnSp>
        <p:nvCxnSpPr>
          <p:cNvPr id="291" name="Google Shape;291;p24"/>
          <p:cNvCxnSpPr>
            <a:endCxn id="278" idx="1"/>
          </p:cNvCxnSpPr>
          <p:nvPr/>
        </p:nvCxnSpPr>
        <p:spPr>
          <a:xfrm>
            <a:off x="2242375" y="2012500"/>
            <a:ext cx="2775600" cy="13500"/>
          </a:xfrm>
          <a:prstGeom prst="straightConnector1">
            <a:avLst/>
          </a:prstGeom>
          <a:noFill/>
          <a:ln cap="flat" cmpd="sng" w="19050">
            <a:solidFill>
              <a:srgbClr val="828CFB"/>
            </a:solidFill>
            <a:prstDash val="dot"/>
            <a:round/>
            <a:headEnd len="med" w="med" type="none"/>
            <a:tailEnd len="med" w="med" type="triangle"/>
          </a:ln>
        </p:spPr>
      </p:cxnSp>
      <p:sp>
        <p:nvSpPr>
          <p:cNvPr id="292" name="Google Shape;292;p24"/>
          <p:cNvSpPr txBox="1"/>
          <p:nvPr/>
        </p:nvSpPr>
        <p:spPr>
          <a:xfrm>
            <a:off x="5082638" y="1797550"/>
            <a:ext cx="1525200" cy="644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Zilla Slab Light"/>
                <a:ea typeface="Zilla Slab Light"/>
                <a:cs typeface="Zilla Slab Light"/>
                <a:sym typeface="Zilla Slab Light"/>
              </a:rPr>
              <a:t>SetNext(Handler)</a:t>
            </a:r>
            <a:endParaRPr>
              <a:latin typeface="Zilla Slab Light"/>
              <a:ea typeface="Zilla Slab Light"/>
              <a:cs typeface="Zilla Slab Light"/>
              <a:sym typeface="Zilla Slab Light"/>
            </a:endParaRPr>
          </a:p>
          <a:p>
            <a:pPr indent="0" lvl="0" marL="0" rtl="0" algn="l">
              <a:spcBef>
                <a:spcPts val="0"/>
              </a:spcBef>
              <a:spcAft>
                <a:spcPts val="0"/>
              </a:spcAft>
              <a:buNone/>
            </a:pPr>
            <a:r>
              <a:rPr lang="es">
                <a:latin typeface="Zilla Slab Light"/>
                <a:ea typeface="Zilla Slab Light"/>
                <a:cs typeface="Zilla Slab Light"/>
                <a:sym typeface="Zilla Slab Light"/>
              </a:rPr>
              <a:t>Handle(Request)</a:t>
            </a:r>
            <a:endParaRPr>
              <a:latin typeface="Zilla Slab Light"/>
              <a:ea typeface="Zilla Slab Light"/>
              <a:cs typeface="Zilla Slab Light"/>
              <a:sym typeface="Zilla Slab Light"/>
            </a:endParaRPr>
          </a:p>
        </p:txBody>
      </p:sp>
      <p:cxnSp>
        <p:nvCxnSpPr>
          <p:cNvPr id="293" name="Google Shape;293;p24"/>
          <p:cNvCxnSpPr/>
          <p:nvPr/>
        </p:nvCxnSpPr>
        <p:spPr>
          <a:xfrm>
            <a:off x="5013350" y="1729450"/>
            <a:ext cx="1605900" cy="7200"/>
          </a:xfrm>
          <a:prstGeom prst="straightConnector1">
            <a:avLst/>
          </a:prstGeom>
          <a:noFill/>
          <a:ln cap="flat" cmpd="sng" w="9525">
            <a:solidFill>
              <a:srgbClr val="1913A6"/>
            </a:solidFill>
            <a:prstDash val="solid"/>
            <a:round/>
            <a:headEnd len="med" w="med" type="none"/>
            <a:tailEnd len="med" w="med" type="none"/>
          </a:ln>
        </p:spPr>
      </p:cxnSp>
      <p:pic>
        <p:nvPicPr>
          <p:cNvPr id="294" name="Google Shape;294;p24"/>
          <p:cNvPicPr preferRelativeResize="0"/>
          <p:nvPr/>
        </p:nvPicPr>
        <p:blipFill rotWithShape="1">
          <a:blip r:embed="rId3">
            <a:alphaModFix/>
          </a:blip>
          <a:srcRect b="10049" l="9854" r="11436" t="10446"/>
          <a:stretch/>
        </p:blipFill>
        <p:spPr>
          <a:xfrm>
            <a:off x="964275" y="2055913"/>
            <a:ext cx="966701" cy="1031686"/>
          </a:xfrm>
          <a:prstGeom prst="rect">
            <a:avLst/>
          </a:prstGeom>
          <a:noFill/>
          <a:ln>
            <a:noFill/>
          </a:ln>
        </p:spPr>
      </p:pic>
      <p:pic>
        <p:nvPicPr>
          <p:cNvPr id="295" name="Google Shape;295;p24"/>
          <p:cNvPicPr preferRelativeResize="0"/>
          <p:nvPr/>
        </p:nvPicPr>
        <p:blipFill rotWithShape="1">
          <a:blip r:embed="rId4">
            <a:alphaModFix/>
          </a:blip>
          <a:srcRect b="0" l="50280" r="0" t="67057"/>
          <a:stretch/>
        </p:blipFill>
        <p:spPr>
          <a:xfrm>
            <a:off x="3967601" y="3647034"/>
            <a:ext cx="1208776" cy="500669"/>
          </a:xfrm>
          <a:prstGeom prst="rect">
            <a:avLst/>
          </a:prstGeom>
          <a:noFill/>
          <a:ln>
            <a:noFill/>
          </a:ln>
        </p:spPr>
      </p:pic>
      <p:pic>
        <p:nvPicPr>
          <p:cNvPr id="296" name="Google Shape;296;p24"/>
          <p:cNvPicPr preferRelativeResize="0"/>
          <p:nvPr/>
        </p:nvPicPr>
        <p:blipFill rotWithShape="1">
          <a:blip r:embed="rId5">
            <a:alphaModFix/>
          </a:blip>
          <a:srcRect b="0" l="0" r="50179" t="67195"/>
          <a:stretch/>
        </p:blipFill>
        <p:spPr>
          <a:xfrm>
            <a:off x="6505156" y="3630415"/>
            <a:ext cx="1297060" cy="533886"/>
          </a:xfrm>
          <a:prstGeom prst="rect">
            <a:avLst/>
          </a:prstGeom>
          <a:noFill/>
          <a:ln>
            <a:noFill/>
          </a:ln>
        </p:spPr>
      </p:pic>
      <p:pic>
        <p:nvPicPr>
          <p:cNvPr id="297" name="Google Shape;297;p24"/>
          <p:cNvPicPr preferRelativeResize="0"/>
          <p:nvPr/>
        </p:nvPicPr>
        <p:blipFill rotWithShape="1">
          <a:blip r:embed="rId6">
            <a:alphaModFix/>
          </a:blip>
          <a:srcRect b="11473" l="0" r="0" t="0"/>
          <a:stretch/>
        </p:blipFill>
        <p:spPr>
          <a:xfrm>
            <a:off x="6505146" y="1159891"/>
            <a:ext cx="737100" cy="50866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301" name="Shape 301"/>
        <p:cNvGrpSpPr/>
        <p:nvPr/>
      </p:nvGrpSpPr>
      <p:grpSpPr>
        <a:xfrm>
          <a:off x="0" y="0"/>
          <a:ext cx="0" cy="0"/>
          <a:chOff x="0" y="0"/>
          <a:chExt cx="0" cy="0"/>
        </a:xfrm>
      </p:grpSpPr>
      <p:sp>
        <p:nvSpPr>
          <p:cNvPr id="302" name="Google Shape;302;p25"/>
          <p:cNvSpPr/>
          <p:nvPr/>
        </p:nvSpPr>
        <p:spPr>
          <a:xfrm>
            <a:off x="571650" y="1269600"/>
            <a:ext cx="8031300" cy="3493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25"/>
          <p:cNvSpPr txBox="1"/>
          <p:nvPr>
            <p:ph idx="12" type="sldNum"/>
          </p:nvPr>
        </p:nvSpPr>
        <p:spPr>
          <a:xfrm>
            <a:off x="4099450" y="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5</a:t>
            </a:r>
            <a:endParaRPr/>
          </a:p>
        </p:txBody>
      </p:sp>
      <p:sp>
        <p:nvSpPr>
          <p:cNvPr id="304" name="Google Shape;304;p25"/>
          <p:cNvSpPr txBox="1"/>
          <p:nvPr/>
        </p:nvSpPr>
        <p:spPr>
          <a:xfrm>
            <a:off x="2242450" y="537300"/>
            <a:ext cx="42627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600">
                <a:solidFill>
                  <a:srgbClr val="666666"/>
                </a:solidFill>
                <a:highlight>
                  <a:srgbClr val="FFFFFF"/>
                </a:highlight>
                <a:latin typeface="Josefin Sans"/>
                <a:ea typeface="Josefin Sans"/>
                <a:cs typeface="Josefin Sans"/>
                <a:sym typeface="Josefin Sans"/>
              </a:rPr>
              <a:t>When to use it</a:t>
            </a:r>
            <a:endParaRPr>
              <a:highlight>
                <a:srgbClr val="FFFFFF"/>
              </a:highlight>
              <a:latin typeface="Zilla Slab Light"/>
              <a:ea typeface="Zilla Slab Light"/>
              <a:cs typeface="Zilla Slab Light"/>
              <a:sym typeface="Zilla Slab Light"/>
            </a:endParaRPr>
          </a:p>
        </p:txBody>
      </p:sp>
      <p:sp>
        <p:nvSpPr>
          <p:cNvPr id="305" name="Google Shape;305;p25"/>
          <p:cNvSpPr txBox="1"/>
          <p:nvPr/>
        </p:nvSpPr>
        <p:spPr>
          <a:xfrm>
            <a:off x="729450" y="1745275"/>
            <a:ext cx="7339500" cy="2880300"/>
          </a:xfrm>
          <a:prstGeom prst="rect">
            <a:avLst/>
          </a:prstGeom>
          <a:noFill/>
          <a:ln>
            <a:noFill/>
          </a:ln>
        </p:spPr>
        <p:txBody>
          <a:bodyPr anchorCtr="0" anchor="t" bIns="91425" lIns="91425" spcFirstLastPara="1" rIns="91425" wrap="square" tIns="91425">
            <a:noAutofit/>
          </a:bodyPr>
          <a:lstStyle/>
          <a:p>
            <a:pPr indent="-330200" lvl="0" marL="457200" rtl="0" algn="l">
              <a:lnSpc>
                <a:spcPct val="20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You have more than one object for process a request</a:t>
            </a:r>
            <a:endParaRPr sz="1600">
              <a:solidFill>
                <a:srgbClr val="595959"/>
              </a:solidFill>
              <a:latin typeface="Lato"/>
              <a:ea typeface="Lato"/>
              <a:cs typeface="Lato"/>
              <a:sym typeface="Lato"/>
            </a:endParaRPr>
          </a:p>
          <a:p>
            <a:pPr indent="-330200" lvl="0" marL="457200" rtl="0" algn="l">
              <a:lnSpc>
                <a:spcPct val="200000"/>
              </a:lnSpc>
              <a:spcBef>
                <a:spcPts val="0"/>
              </a:spcBef>
              <a:spcAft>
                <a:spcPts val="0"/>
              </a:spcAft>
              <a:buClr>
                <a:srgbClr val="595959"/>
              </a:buClr>
              <a:buSzPts val="1600"/>
              <a:buFont typeface="Lato"/>
              <a:buChar char="●"/>
            </a:pPr>
            <a:r>
              <a:rPr lang="es" sz="1600">
                <a:solidFill>
                  <a:srgbClr val="595959"/>
                </a:solidFill>
                <a:latin typeface="Lato"/>
                <a:ea typeface="Lato"/>
                <a:cs typeface="Lato"/>
                <a:sym typeface="Lato"/>
              </a:rPr>
              <a:t>You want to send a request to one of several objects without </a:t>
            </a:r>
            <a:r>
              <a:rPr lang="es" sz="1600">
                <a:solidFill>
                  <a:srgbClr val="595959"/>
                </a:solidFill>
                <a:latin typeface="Lato"/>
                <a:ea typeface="Lato"/>
                <a:cs typeface="Lato"/>
                <a:sym typeface="Lato"/>
              </a:rPr>
              <a:t>specifying</a:t>
            </a:r>
            <a:r>
              <a:rPr lang="es" sz="1600">
                <a:solidFill>
                  <a:srgbClr val="595959"/>
                </a:solidFill>
                <a:latin typeface="Lato"/>
                <a:ea typeface="Lato"/>
                <a:cs typeface="Lato"/>
                <a:sym typeface="Lato"/>
              </a:rPr>
              <a:t> the receiver </a:t>
            </a:r>
            <a:r>
              <a:rPr lang="es" sz="1600">
                <a:solidFill>
                  <a:srgbClr val="595959"/>
                </a:solidFill>
                <a:latin typeface="Lato"/>
                <a:ea typeface="Lato"/>
                <a:cs typeface="Lato"/>
                <a:sym typeface="Lato"/>
              </a:rPr>
              <a:t>explicitly</a:t>
            </a:r>
            <a:endParaRPr sz="1600">
              <a:solidFill>
                <a:srgbClr val="595959"/>
              </a:solidFill>
              <a:latin typeface="Lato"/>
              <a:ea typeface="Lato"/>
              <a:cs typeface="Lato"/>
              <a:sym typeface="Lato"/>
            </a:endParaRPr>
          </a:p>
          <a:p>
            <a:pPr indent="-330200" lvl="0" marL="457200" rtl="0" algn="l">
              <a:lnSpc>
                <a:spcPct val="200000"/>
              </a:lnSpc>
              <a:spcBef>
                <a:spcPts val="0"/>
              </a:spcBef>
              <a:spcAft>
                <a:spcPts val="0"/>
              </a:spcAft>
              <a:buClr>
                <a:srgbClr val="595959"/>
              </a:buClr>
              <a:buSzPts val="1600"/>
              <a:buFont typeface="Lato"/>
              <a:buChar char="●"/>
            </a:pPr>
            <a:r>
              <a:rPr lang="es" sz="1600">
                <a:solidFill>
                  <a:schemeClr val="dk2"/>
                </a:solidFill>
                <a:latin typeface="Lato"/>
                <a:ea typeface="Lato"/>
                <a:cs typeface="Lato"/>
                <a:sym typeface="Lato"/>
              </a:rPr>
              <a:t>The processor of the request should be determined automatically</a:t>
            </a:r>
            <a:r>
              <a:rPr lang="es" sz="1600">
                <a:solidFill>
                  <a:srgbClr val="595959"/>
                </a:solidFill>
                <a:latin typeface="Lato"/>
                <a:ea typeface="Lato"/>
                <a:cs typeface="Lato"/>
                <a:sym typeface="Lato"/>
              </a:rPr>
              <a:t> and </a:t>
            </a:r>
            <a:r>
              <a:rPr lang="es" sz="1600">
                <a:solidFill>
                  <a:srgbClr val="595959"/>
                </a:solidFill>
                <a:latin typeface="Lato"/>
                <a:ea typeface="Lato"/>
                <a:cs typeface="Lato"/>
                <a:sym typeface="Lato"/>
              </a:rPr>
              <a:t>unknown to the sender</a:t>
            </a:r>
            <a:endParaRPr sz="1600">
              <a:solidFill>
                <a:srgbClr val="595959"/>
              </a:solidFill>
              <a:latin typeface="Lato"/>
              <a:ea typeface="Lato"/>
              <a:cs typeface="Lato"/>
              <a:sym typeface="Lato"/>
            </a:endParaRPr>
          </a:p>
          <a:p>
            <a:pPr indent="-330200" lvl="0" marL="457200" rtl="0" algn="l">
              <a:lnSpc>
                <a:spcPct val="200000"/>
              </a:lnSpc>
              <a:spcBef>
                <a:spcPts val="0"/>
              </a:spcBef>
              <a:spcAft>
                <a:spcPts val="0"/>
              </a:spcAft>
              <a:buClr>
                <a:srgbClr val="595959"/>
              </a:buClr>
              <a:buSzPts val="1600"/>
              <a:buFont typeface="Lato"/>
              <a:buChar char="●"/>
            </a:pPr>
            <a:r>
              <a:rPr lang="es" sz="1600">
                <a:solidFill>
                  <a:srgbClr val="595959"/>
                </a:solidFill>
                <a:latin typeface="Lato"/>
                <a:ea typeface="Lato"/>
                <a:cs typeface="Lato"/>
                <a:sym typeface="Lato"/>
              </a:rPr>
              <a:t>The set of the handlers can be </a:t>
            </a:r>
            <a:r>
              <a:rPr lang="es" sz="1600">
                <a:solidFill>
                  <a:srgbClr val="595959"/>
                </a:solidFill>
                <a:latin typeface="Lato"/>
                <a:ea typeface="Lato"/>
                <a:cs typeface="Lato"/>
                <a:sym typeface="Lato"/>
              </a:rPr>
              <a:t>dynamically</a:t>
            </a:r>
            <a:r>
              <a:rPr lang="es" sz="1600">
                <a:solidFill>
                  <a:srgbClr val="595959"/>
                </a:solidFill>
                <a:latin typeface="Lato"/>
                <a:ea typeface="Lato"/>
                <a:cs typeface="Lato"/>
                <a:sym typeface="Lato"/>
              </a:rPr>
              <a:t> defined</a:t>
            </a:r>
            <a:endParaRPr sz="1600">
              <a:solidFill>
                <a:srgbClr val="595959"/>
              </a:solidFill>
              <a:latin typeface="Lato"/>
              <a:ea typeface="Lato"/>
              <a:cs typeface="Lato"/>
              <a:sym typeface="Lato"/>
            </a:endParaRPr>
          </a:p>
          <a:p>
            <a:pPr indent="0" lvl="0" marL="457200" rtl="0" algn="l">
              <a:lnSpc>
                <a:spcPct val="200000"/>
              </a:lnSpc>
              <a:spcBef>
                <a:spcPts val="1600"/>
              </a:spcBef>
              <a:spcAft>
                <a:spcPts val="1600"/>
              </a:spcAft>
              <a:buNone/>
            </a:pPr>
            <a:r>
              <a:t/>
            </a:r>
            <a:endParaRPr sz="1600">
              <a:solidFill>
                <a:srgbClr val="595959"/>
              </a:solidFill>
              <a:latin typeface="Lato"/>
              <a:ea typeface="Lato"/>
              <a:cs typeface="Lato"/>
              <a:sym typeface="Lato"/>
            </a:endParaRPr>
          </a:p>
        </p:txBody>
      </p:sp>
      <p:pic>
        <p:nvPicPr>
          <p:cNvPr id="306" name="Google Shape;306;p25"/>
          <p:cNvPicPr preferRelativeResize="0"/>
          <p:nvPr/>
        </p:nvPicPr>
        <p:blipFill rotWithShape="1">
          <a:blip r:embed="rId3">
            <a:alphaModFix/>
          </a:blip>
          <a:srcRect b="7175" l="9357" r="7901" t="6891"/>
          <a:stretch/>
        </p:blipFill>
        <p:spPr>
          <a:xfrm>
            <a:off x="7559200" y="3299950"/>
            <a:ext cx="1409725" cy="1576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5">
                                            <p:txEl>
                                              <p:pRg end="0" st="0"/>
                                            </p:txEl>
                                          </p:spTgt>
                                        </p:tgtEl>
                                        <p:attrNameLst>
                                          <p:attrName>style.visibility</p:attrName>
                                        </p:attrNameLst>
                                      </p:cBhvr>
                                      <p:to>
                                        <p:strVal val="visible"/>
                                      </p:to>
                                    </p:set>
                                    <p:animEffect filter="fade" transition="in">
                                      <p:cBhvr>
                                        <p:cTn dur="1000"/>
                                        <p:tgtEl>
                                          <p:spTgt spid="305">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5">
                                            <p:txEl>
                                              <p:pRg end="1" st="1"/>
                                            </p:txEl>
                                          </p:spTgt>
                                        </p:tgtEl>
                                        <p:attrNameLst>
                                          <p:attrName>style.visibility</p:attrName>
                                        </p:attrNameLst>
                                      </p:cBhvr>
                                      <p:to>
                                        <p:strVal val="visible"/>
                                      </p:to>
                                    </p:set>
                                    <p:animEffect filter="fade" transition="in">
                                      <p:cBhvr>
                                        <p:cTn dur="1000"/>
                                        <p:tgtEl>
                                          <p:spTgt spid="305">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5">
                                            <p:txEl>
                                              <p:pRg end="2" st="2"/>
                                            </p:txEl>
                                          </p:spTgt>
                                        </p:tgtEl>
                                        <p:attrNameLst>
                                          <p:attrName>style.visibility</p:attrName>
                                        </p:attrNameLst>
                                      </p:cBhvr>
                                      <p:to>
                                        <p:strVal val="visible"/>
                                      </p:to>
                                    </p:set>
                                    <p:animEffect filter="fade" transition="in">
                                      <p:cBhvr>
                                        <p:cTn dur="1000"/>
                                        <p:tgtEl>
                                          <p:spTgt spid="305">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5">
                                            <p:txEl>
                                              <p:pRg end="3" st="3"/>
                                            </p:txEl>
                                          </p:spTgt>
                                        </p:tgtEl>
                                        <p:attrNameLst>
                                          <p:attrName>style.visibility</p:attrName>
                                        </p:attrNameLst>
                                      </p:cBhvr>
                                      <p:to>
                                        <p:strVal val="visible"/>
                                      </p:to>
                                    </p:set>
                                    <p:animEffect filter="fade" transition="in">
                                      <p:cBhvr>
                                        <p:cTn dur="1000"/>
                                        <p:tgtEl>
                                          <p:spTgt spid="305">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05">
                                            <p:txEl>
                                              <p:pRg end="4" st="4"/>
                                            </p:txEl>
                                          </p:spTgt>
                                        </p:tgtEl>
                                        <p:attrNameLst>
                                          <p:attrName>style.visibility</p:attrName>
                                        </p:attrNameLst>
                                      </p:cBhvr>
                                      <p:to>
                                        <p:strVal val="visible"/>
                                      </p:to>
                                    </p:set>
                                    <p:animEffect filter="fade" transition="in">
                                      <p:cBhvr>
                                        <p:cTn dur="1000"/>
                                        <p:tgtEl>
                                          <p:spTgt spid="305">
                                            <p:txEl>
                                              <p:pRg end="4" st="4"/>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310" name="Shape 310"/>
        <p:cNvGrpSpPr/>
        <p:nvPr/>
      </p:nvGrpSpPr>
      <p:grpSpPr>
        <a:xfrm>
          <a:off x="0" y="0"/>
          <a:ext cx="0" cy="0"/>
          <a:chOff x="0" y="0"/>
          <a:chExt cx="0" cy="0"/>
        </a:xfrm>
      </p:grpSpPr>
      <p:sp>
        <p:nvSpPr>
          <p:cNvPr id="311" name="Google Shape;311;p26"/>
          <p:cNvSpPr/>
          <p:nvPr/>
        </p:nvSpPr>
        <p:spPr>
          <a:xfrm>
            <a:off x="571650" y="1269600"/>
            <a:ext cx="8031300" cy="2647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26"/>
          <p:cNvSpPr txBox="1"/>
          <p:nvPr>
            <p:ph idx="12" type="sldNum"/>
          </p:nvPr>
        </p:nvSpPr>
        <p:spPr>
          <a:xfrm>
            <a:off x="4099450" y="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5</a:t>
            </a:r>
            <a:endParaRPr/>
          </a:p>
        </p:txBody>
      </p:sp>
      <p:sp>
        <p:nvSpPr>
          <p:cNvPr id="313" name="Google Shape;313;p26"/>
          <p:cNvSpPr txBox="1"/>
          <p:nvPr/>
        </p:nvSpPr>
        <p:spPr>
          <a:xfrm>
            <a:off x="2242450" y="537300"/>
            <a:ext cx="42627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600">
                <a:solidFill>
                  <a:srgbClr val="666666"/>
                </a:solidFill>
                <a:highlight>
                  <a:srgbClr val="FFFFFF"/>
                </a:highlight>
                <a:latin typeface="Josefin Sans"/>
                <a:ea typeface="Josefin Sans"/>
                <a:cs typeface="Josefin Sans"/>
                <a:sym typeface="Josefin Sans"/>
              </a:rPr>
              <a:t>When to use it</a:t>
            </a:r>
            <a:endParaRPr>
              <a:highlight>
                <a:srgbClr val="FFFFFF"/>
              </a:highlight>
              <a:latin typeface="Zilla Slab Light"/>
              <a:ea typeface="Zilla Slab Light"/>
              <a:cs typeface="Zilla Slab Light"/>
              <a:sym typeface="Zilla Slab Light"/>
            </a:endParaRPr>
          </a:p>
        </p:txBody>
      </p:sp>
      <p:sp>
        <p:nvSpPr>
          <p:cNvPr id="314" name="Google Shape;314;p26"/>
          <p:cNvSpPr txBox="1"/>
          <p:nvPr/>
        </p:nvSpPr>
        <p:spPr>
          <a:xfrm>
            <a:off x="729450" y="1745275"/>
            <a:ext cx="7339500" cy="1867200"/>
          </a:xfrm>
          <a:prstGeom prst="rect">
            <a:avLst/>
          </a:prstGeom>
          <a:noFill/>
          <a:ln>
            <a:noFill/>
          </a:ln>
        </p:spPr>
        <p:txBody>
          <a:bodyPr anchorCtr="0" anchor="t" bIns="91425" lIns="91425" spcFirstLastPara="1" rIns="91425" wrap="square" tIns="91425">
            <a:noAutofit/>
          </a:bodyPr>
          <a:lstStyle/>
          <a:p>
            <a:pPr indent="-330200" lvl="0" marL="457200" rtl="0" algn="l">
              <a:lnSpc>
                <a:spcPct val="200000"/>
              </a:lnSpc>
              <a:spcBef>
                <a:spcPts val="0"/>
              </a:spcBef>
              <a:spcAft>
                <a:spcPts val="0"/>
              </a:spcAft>
              <a:buClr>
                <a:srgbClr val="595959"/>
              </a:buClr>
              <a:buSzPts val="1600"/>
              <a:buFont typeface="Lato"/>
              <a:buChar char="●"/>
            </a:pPr>
            <a:r>
              <a:rPr lang="es" sz="1600">
                <a:solidFill>
                  <a:srgbClr val="595959"/>
                </a:solidFill>
                <a:latin typeface="Lato"/>
                <a:ea typeface="Lato"/>
                <a:cs typeface="Lato"/>
                <a:sym typeface="Lato"/>
              </a:rPr>
              <a:t>Use dynamic rules on data processing or validation</a:t>
            </a:r>
            <a:endParaRPr sz="1600">
              <a:solidFill>
                <a:srgbClr val="595959"/>
              </a:solidFill>
              <a:latin typeface="Lato"/>
              <a:ea typeface="Lato"/>
              <a:cs typeface="Lato"/>
              <a:sym typeface="Lato"/>
            </a:endParaRPr>
          </a:p>
          <a:p>
            <a:pPr indent="-330200" lvl="0" marL="457200" rtl="0" algn="l">
              <a:lnSpc>
                <a:spcPct val="200000"/>
              </a:lnSpc>
              <a:spcBef>
                <a:spcPts val="0"/>
              </a:spcBef>
              <a:spcAft>
                <a:spcPts val="0"/>
              </a:spcAft>
              <a:buClr>
                <a:srgbClr val="595959"/>
              </a:buClr>
              <a:buSzPts val="1600"/>
              <a:buFont typeface="Lato"/>
              <a:buChar char="●"/>
            </a:pPr>
            <a:r>
              <a:rPr lang="es" sz="1600">
                <a:solidFill>
                  <a:srgbClr val="595959"/>
                </a:solidFill>
                <a:latin typeface="Lato"/>
                <a:ea typeface="Lato"/>
                <a:cs typeface="Lato"/>
                <a:sym typeface="Lato"/>
              </a:rPr>
              <a:t>Process requests in a specific order</a:t>
            </a:r>
            <a:endParaRPr sz="1600">
              <a:solidFill>
                <a:srgbClr val="595959"/>
              </a:solidFill>
              <a:latin typeface="Lato"/>
              <a:ea typeface="Lato"/>
              <a:cs typeface="Lato"/>
              <a:sym typeface="Lato"/>
            </a:endParaRPr>
          </a:p>
          <a:p>
            <a:pPr indent="0" lvl="0" marL="457200" rtl="0" algn="l">
              <a:lnSpc>
                <a:spcPct val="200000"/>
              </a:lnSpc>
              <a:spcBef>
                <a:spcPts val="1600"/>
              </a:spcBef>
              <a:spcAft>
                <a:spcPts val="1600"/>
              </a:spcAft>
              <a:buNone/>
            </a:pPr>
            <a:r>
              <a:t/>
            </a:r>
            <a:endParaRPr sz="1600">
              <a:solidFill>
                <a:srgbClr val="595959"/>
              </a:solidFill>
              <a:latin typeface="Lato"/>
              <a:ea typeface="Lato"/>
              <a:cs typeface="Lato"/>
              <a:sym typeface="Lato"/>
            </a:endParaRPr>
          </a:p>
        </p:txBody>
      </p:sp>
      <p:pic>
        <p:nvPicPr>
          <p:cNvPr id="315" name="Google Shape;315;p26"/>
          <p:cNvPicPr preferRelativeResize="0"/>
          <p:nvPr/>
        </p:nvPicPr>
        <p:blipFill rotWithShape="1">
          <a:blip r:embed="rId3">
            <a:alphaModFix/>
          </a:blip>
          <a:srcRect b="7175" l="9357" r="7901" t="6891"/>
          <a:stretch/>
        </p:blipFill>
        <p:spPr>
          <a:xfrm>
            <a:off x="7559200" y="3299950"/>
            <a:ext cx="1409725" cy="1576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4">
                                            <p:txEl>
                                              <p:pRg end="0" st="0"/>
                                            </p:txEl>
                                          </p:spTgt>
                                        </p:tgtEl>
                                        <p:attrNameLst>
                                          <p:attrName>style.visibility</p:attrName>
                                        </p:attrNameLst>
                                      </p:cBhvr>
                                      <p:to>
                                        <p:strVal val="visible"/>
                                      </p:to>
                                    </p:set>
                                    <p:animEffect filter="fade" transition="in">
                                      <p:cBhvr>
                                        <p:cTn dur="1000"/>
                                        <p:tgtEl>
                                          <p:spTgt spid="31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4">
                                            <p:txEl>
                                              <p:pRg end="1" st="1"/>
                                            </p:txEl>
                                          </p:spTgt>
                                        </p:tgtEl>
                                        <p:attrNameLst>
                                          <p:attrName>style.visibility</p:attrName>
                                        </p:attrNameLst>
                                      </p:cBhvr>
                                      <p:to>
                                        <p:strVal val="visible"/>
                                      </p:to>
                                    </p:set>
                                    <p:animEffect filter="fade" transition="in">
                                      <p:cBhvr>
                                        <p:cTn dur="1000"/>
                                        <p:tgtEl>
                                          <p:spTgt spid="31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14">
                                            <p:txEl>
                                              <p:pRg end="2" st="2"/>
                                            </p:txEl>
                                          </p:spTgt>
                                        </p:tgtEl>
                                        <p:attrNameLst>
                                          <p:attrName>style.visibility</p:attrName>
                                        </p:attrNameLst>
                                      </p:cBhvr>
                                      <p:to>
                                        <p:strVal val="visible"/>
                                      </p:to>
                                    </p:set>
                                    <p:animEffect filter="fade" transition="in">
                                      <p:cBhvr>
                                        <p:cTn dur="1000"/>
                                        <p:tgtEl>
                                          <p:spTgt spid="314">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319" name="Shape 319"/>
        <p:cNvGrpSpPr/>
        <p:nvPr/>
      </p:nvGrpSpPr>
      <p:grpSpPr>
        <a:xfrm>
          <a:off x="0" y="0"/>
          <a:ext cx="0" cy="0"/>
          <a:chOff x="0" y="0"/>
          <a:chExt cx="0" cy="0"/>
        </a:xfrm>
      </p:grpSpPr>
      <p:sp>
        <p:nvSpPr>
          <p:cNvPr id="320" name="Google Shape;320;p27"/>
          <p:cNvSpPr/>
          <p:nvPr/>
        </p:nvSpPr>
        <p:spPr>
          <a:xfrm>
            <a:off x="571650" y="1269600"/>
            <a:ext cx="8031300" cy="2647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7"/>
          <p:cNvSpPr txBox="1"/>
          <p:nvPr>
            <p:ph idx="12" type="sldNum"/>
          </p:nvPr>
        </p:nvSpPr>
        <p:spPr>
          <a:xfrm>
            <a:off x="4099450" y="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6</a:t>
            </a:r>
            <a:endParaRPr/>
          </a:p>
        </p:txBody>
      </p:sp>
      <p:sp>
        <p:nvSpPr>
          <p:cNvPr id="322" name="Google Shape;322;p27"/>
          <p:cNvSpPr txBox="1"/>
          <p:nvPr/>
        </p:nvSpPr>
        <p:spPr>
          <a:xfrm>
            <a:off x="2242450" y="537300"/>
            <a:ext cx="42627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600">
                <a:solidFill>
                  <a:srgbClr val="666666"/>
                </a:solidFill>
                <a:highlight>
                  <a:srgbClr val="FFFFFF"/>
                </a:highlight>
                <a:latin typeface="Josefin Sans"/>
                <a:ea typeface="Josefin Sans"/>
                <a:cs typeface="Josefin Sans"/>
                <a:sym typeface="Josefin Sans"/>
              </a:rPr>
              <a:t>When not to use it</a:t>
            </a:r>
            <a:endParaRPr>
              <a:highlight>
                <a:srgbClr val="FFFFFF"/>
              </a:highlight>
              <a:latin typeface="Zilla Slab Light"/>
              <a:ea typeface="Zilla Slab Light"/>
              <a:cs typeface="Zilla Slab Light"/>
              <a:sym typeface="Zilla Slab Light"/>
            </a:endParaRPr>
          </a:p>
        </p:txBody>
      </p:sp>
      <p:sp>
        <p:nvSpPr>
          <p:cNvPr id="323" name="Google Shape;323;p27"/>
          <p:cNvSpPr txBox="1"/>
          <p:nvPr/>
        </p:nvSpPr>
        <p:spPr>
          <a:xfrm>
            <a:off x="729450" y="1745275"/>
            <a:ext cx="7339500" cy="1867200"/>
          </a:xfrm>
          <a:prstGeom prst="rect">
            <a:avLst/>
          </a:prstGeom>
          <a:noFill/>
          <a:ln>
            <a:noFill/>
          </a:ln>
        </p:spPr>
        <p:txBody>
          <a:bodyPr anchorCtr="0" anchor="t" bIns="91425" lIns="91425" spcFirstLastPara="1" rIns="91425" wrap="square" tIns="91425">
            <a:noAutofit/>
          </a:bodyPr>
          <a:lstStyle/>
          <a:p>
            <a:pPr indent="-330200" lvl="0" marL="457200" rtl="0" algn="l">
              <a:lnSpc>
                <a:spcPct val="200000"/>
              </a:lnSpc>
              <a:spcBef>
                <a:spcPts val="0"/>
              </a:spcBef>
              <a:spcAft>
                <a:spcPts val="0"/>
              </a:spcAft>
              <a:buClr>
                <a:srgbClr val="595959"/>
              </a:buClr>
              <a:buSzPts val="1600"/>
              <a:buFont typeface="Lato"/>
              <a:buChar char="●"/>
            </a:pPr>
            <a:r>
              <a:rPr lang="es" sz="1600">
                <a:solidFill>
                  <a:srgbClr val="595959"/>
                </a:solidFill>
                <a:latin typeface="Lato"/>
                <a:ea typeface="Lato"/>
                <a:cs typeface="Lato"/>
                <a:sym typeface="Lato"/>
              </a:rPr>
              <a:t>Each request is processed by one handler</a:t>
            </a:r>
            <a:endParaRPr sz="1600">
              <a:solidFill>
                <a:srgbClr val="595959"/>
              </a:solidFill>
              <a:latin typeface="Lato"/>
              <a:ea typeface="Lato"/>
              <a:cs typeface="Lato"/>
              <a:sym typeface="Lato"/>
            </a:endParaRPr>
          </a:p>
          <a:p>
            <a:pPr indent="-330200" lvl="0" marL="457200" rtl="0" algn="l">
              <a:lnSpc>
                <a:spcPct val="200000"/>
              </a:lnSpc>
              <a:spcBef>
                <a:spcPts val="0"/>
              </a:spcBef>
              <a:spcAft>
                <a:spcPts val="0"/>
              </a:spcAft>
              <a:buClr>
                <a:srgbClr val="595959"/>
              </a:buClr>
              <a:buSzPts val="1600"/>
              <a:buFont typeface="Lato"/>
              <a:buChar char="●"/>
            </a:pPr>
            <a:r>
              <a:rPr lang="es" sz="1600">
                <a:solidFill>
                  <a:srgbClr val="595959"/>
                </a:solidFill>
                <a:latin typeface="Lato"/>
                <a:ea typeface="Lato"/>
                <a:cs typeface="Lato"/>
                <a:sym typeface="Lato"/>
              </a:rPr>
              <a:t>Client knows which service object will handle the request</a:t>
            </a:r>
            <a:endParaRPr sz="1600">
              <a:solidFill>
                <a:srgbClr val="595959"/>
              </a:solidFill>
              <a:latin typeface="Lato"/>
              <a:ea typeface="Lato"/>
              <a:cs typeface="Lato"/>
              <a:sym typeface="Lato"/>
            </a:endParaRPr>
          </a:p>
          <a:p>
            <a:pPr indent="0" lvl="0" marL="457200" rtl="0" algn="l">
              <a:lnSpc>
                <a:spcPct val="200000"/>
              </a:lnSpc>
              <a:spcBef>
                <a:spcPts val="1600"/>
              </a:spcBef>
              <a:spcAft>
                <a:spcPts val="1600"/>
              </a:spcAft>
              <a:buNone/>
            </a:pPr>
            <a:r>
              <a:t/>
            </a:r>
            <a:endParaRPr sz="1600">
              <a:solidFill>
                <a:srgbClr val="595959"/>
              </a:solidFill>
              <a:latin typeface="Lato"/>
              <a:ea typeface="Lato"/>
              <a:cs typeface="Lato"/>
              <a:sym typeface="Lato"/>
            </a:endParaRPr>
          </a:p>
        </p:txBody>
      </p:sp>
      <p:pic>
        <p:nvPicPr>
          <p:cNvPr id="324" name="Google Shape;324;p27"/>
          <p:cNvPicPr preferRelativeResize="0"/>
          <p:nvPr/>
        </p:nvPicPr>
        <p:blipFill rotWithShape="1">
          <a:blip r:embed="rId3">
            <a:alphaModFix/>
          </a:blip>
          <a:srcRect b="7175" l="9357" r="7901" t="6891"/>
          <a:stretch/>
        </p:blipFill>
        <p:spPr>
          <a:xfrm>
            <a:off x="7559200" y="3299950"/>
            <a:ext cx="1409725" cy="1576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3">
                                            <p:txEl>
                                              <p:pRg end="0" st="0"/>
                                            </p:txEl>
                                          </p:spTgt>
                                        </p:tgtEl>
                                        <p:attrNameLst>
                                          <p:attrName>style.visibility</p:attrName>
                                        </p:attrNameLst>
                                      </p:cBhvr>
                                      <p:to>
                                        <p:strVal val="visible"/>
                                      </p:to>
                                    </p:set>
                                    <p:animEffect filter="fade" transition="in">
                                      <p:cBhvr>
                                        <p:cTn dur="1000"/>
                                        <p:tgtEl>
                                          <p:spTgt spid="32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3">
                                            <p:txEl>
                                              <p:pRg end="1" st="1"/>
                                            </p:txEl>
                                          </p:spTgt>
                                        </p:tgtEl>
                                        <p:attrNameLst>
                                          <p:attrName>style.visibility</p:attrName>
                                        </p:attrNameLst>
                                      </p:cBhvr>
                                      <p:to>
                                        <p:strVal val="visible"/>
                                      </p:to>
                                    </p:set>
                                    <p:animEffect filter="fade" transition="in">
                                      <p:cBhvr>
                                        <p:cTn dur="1000"/>
                                        <p:tgtEl>
                                          <p:spTgt spid="32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23">
                                            <p:txEl>
                                              <p:pRg end="2" st="2"/>
                                            </p:txEl>
                                          </p:spTgt>
                                        </p:tgtEl>
                                        <p:attrNameLst>
                                          <p:attrName>style.visibility</p:attrName>
                                        </p:attrNameLst>
                                      </p:cBhvr>
                                      <p:to>
                                        <p:strVal val="visible"/>
                                      </p:to>
                                    </p:set>
                                    <p:animEffect filter="fade" transition="in">
                                      <p:cBhvr>
                                        <p:cTn dur="1000"/>
                                        <p:tgtEl>
                                          <p:spTgt spid="323">
                                            <p:txEl>
                                              <p:pRg end="2" st="2"/>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28" name="Shape 328"/>
        <p:cNvGrpSpPr/>
        <p:nvPr/>
      </p:nvGrpSpPr>
      <p:grpSpPr>
        <a:xfrm>
          <a:off x="0" y="0"/>
          <a:ext cx="0" cy="0"/>
          <a:chOff x="0" y="0"/>
          <a:chExt cx="0" cy="0"/>
        </a:xfrm>
      </p:grpSpPr>
      <p:sp>
        <p:nvSpPr>
          <p:cNvPr id="329" name="Google Shape;329;p28"/>
          <p:cNvSpPr/>
          <p:nvPr/>
        </p:nvSpPr>
        <p:spPr>
          <a:xfrm>
            <a:off x="0" y="1454100"/>
            <a:ext cx="9144000" cy="34464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28"/>
          <p:cNvSpPr txBox="1"/>
          <p:nvPr>
            <p:ph type="ctrTitle"/>
          </p:nvPr>
        </p:nvSpPr>
        <p:spPr>
          <a:xfrm flipH="1">
            <a:off x="3244950" y="301320"/>
            <a:ext cx="2510400" cy="1020600"/>
          </a:xfrm>
          <a:prstGeom prst="rect">
            <a:avLst/>
          </a:prstGeom>
          <a:solidFill>
            <a:srgbClr val="FFFFFF"/>
          </a:solidFill>
        </p:spPr>
        <p:txBody>
          <a:bodyPr anchorCtr="0" anchor="b" bIns="91425" lIns="91425" spcFirstLastPara="1" rIns="91425" wrap="square" tIns="91425">
            <a:noAutofit/>
          </a:bodyPr>
          <a:lstStyle/>
          <a:p>
            <a:pPr indent="0" lvl="0" marL="0" rtl="0" algn="r">
              <a:spcBef>
                <a:spcPts val="0"/>
              </a:spcBef>
              <a:spcAft>
                <a:spcPts val="0"/>
              </a:spcAft>
              <a:buNone/>
            </a:pPr>
            <a:r>
              <a:rPr lang="es"/>
              <a:t>Live code</a:t>
            </a:r>
            <a:endParaRPr/>
          </a:p>
        </p:txBody>
      </p:sp>
      <p:pic>
        <p:nvPicPr>
          <p:cNvPr id="331" name="Google Shape;331;p28"/>
          <p:cNvPicPr preferRelativeResize="0"/>
          <p:nvPr/>
        </p:nvPicPr>
        <p:blipFill>
          <a:blip r:embed="rId3">
            <a:alphaModFix/>
          </a:blip>
          <a:stretch>
            <a:fillRect/>
          </a:stretch>
        </p:blipFill>
        <p:spPr>
          <a:xfrm>
            <a:off x="3768621" y="1321925"/>
            <a:ext cx="1606774" cy="1178325"/>
          </a:xfrm>
          <a:prstGeom prst="rect">
            <a:avLst/>
          </a:prstGeom>
          <a:noFill/>
          <a:ln>
            <a:noFill/>
          </a:ln>
        </p:spPr>
      </p:pic>
      <p:sp>
        <p:nvSpPr>
          <p:cNvPr id="332" name="Google Shape;332;p28"/>
          <p:cNvSpPr txBox="1"/>
          <p:nvPr>
            <p:ph idx="12" type="sldNum"/>
          </p:nvPr>
        </p:nvSpPr>
        <p:spPr>
          <a:xfrm>
            <a:off x="4166200" y="127925"/>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7</a:t>
            </a:r>
            <a:endParaRPr/>
          </a:p>
        </p:txBody>
      </p:sp>
      <p:grpSp>
        <p:nvGrpSpPr>
          <p:cNvPr id="333" name="Google Shape;333;p28"/>
          <p:cNvGrpSpPr/>
          <p:nvPr/>
        </p:nvGrpSpPr>
        <p:grpSpPr>
          <a:xfrm>
            <a:off x="413053" y="2803192"/>
            <a:ext cx="8317933" cy="1719501"/>
            <a:chOff x="1242450" y="2777275"/>
            <a:chExt cx="7015209" cy="1226813"/>
          </a:xfrm>
        </p:grpSpPr>
        <p:pic>
          <p:nvPicPr>
            <p:cNvPr id="334" name="Google Shape;334;p28"/>
            <p:cNvPicPr preferRelativeResize="0"/>
            <p:nvPr/>
          </p:nvPicPr>
          <p:blipFill rotWithShape="1">
            <a:blip r:embed="rId4">
              <a:alphaModFix/>
            </a:blip>
            <a:srcRect b="10049" l="9854" r="11436" t="10446"/>
            <a:stretch/>
          </p:blipFill>
          <p:spPr>
            <a:xfrm>
              <a:off x="1242450" y="2777275"/>
              <a:ext cx="966701" cy="1031686"/>
            </a:xfrm>
            <a:prstGeom prst="rect">
              <a:avLst/>
            </a:prstGeom>
            <a:noFill/>
            <a:ln>
              <a:noFill/>
            </a:ln>
          </p:spPr>
        </p:pic>
        <p:pic>
          <p:nvPicPr>
            <p:cNvPr id="335" name="Google Shape;335;p28"/>
            <p:cNvPicPr preferRelativeResize="0"/>
            <p:nvPr/>
          </p:nvPicPr>
          <p:blipFill rotWithShape="1">
            <a:blip r:embed="rId5">
              <a:alphaModFix/>
            </a:blip>
            <a:srcRect b="0" l="50280" r="0" t="67057"/>
            <a:stretch/>
          </p:blipFill>
          <p:spPr>
            <a:xfrm>
              <a:off x="2811864" y="2997209"/>
              <a:ext cx="1208776" cy="500669"/>
            </a:xfrm>
            <a:prstGeom prst="rect">
              <a:avLst/>
            </a:prstGeom>
            <a:noFill/>
            <a:ln>
              <a:noFill/>
            </a:ln>
          </p:spPr>
        </p:pic>
        <p:pic>
          <p:nvPicPr>
            <p:cNvPr id="336" name="Google Shape;336;p28"/>
            <p:cNvPicPr preferRelativeResize="0"/>
            <p:nvPr/>
          </p:nvPicPr>
          <p:blipFill rotWithShape="1">
            <a:blip r:embed="rId6">
              <a:alphaModFix/>
            </a:blip>
            <a:srcRect b="0" l="0" r="50179" t="67195"/>
            <a:stretch/>
          </p:blipFill>
          <p:spPr>
            <a:xfrm>
              <a:off x="4623356" y="2980602"/>
              <a:ext cx="1297060" cy="533886"/>
            </a:xfrm>
            <a:prstGeom prst="rect">
              <a:avLst/>
            </a:prstGeom>
            <a:noFill/>
            <a:ln>
              <a:noFill/>
            </a:ln>
          </p:spPr>
        </p:pic>
        <p:pic>
          <p:nvPicPr>
            <p:cNvPr id="337" name="Google Shape;337;p28"/>
            <p:cNvPicPr preferRelativeResize="0"/>
            <p:nvPr/>
          </p:nvPicPr>
          <p:blipFill rotWithShape="1">
            <a:blip r:embed="rId7">
              <a:alphaModFix/>
            </a:blip>
            <a:srcRect b="34298" l="50504" r="0" t="33280"/>
            <a:stretch/>
          </p:blipFill>
          <p:spPr>
            <a:xfrm>
              <a:off x="6384203" y="2979865"/>
              <a:ext cx="1307356" cy="535357"/>
            </a:xfrm>
            <a:prstGeom prst="rect">
              <a:avLst/>
            </a:prstGeom>
            <a:noFill/>
            <a:ln>
              <a:noFill/>
            </a:ln>
          </p:spPr>
        </p:pic>
        <p:cxnSp>
          <p:nvCxnSpPr>
            <p:cNvPr id="338" name="Google Shape;338;p28"/>
            <p:cNvCxnSpPr>
              <a:endCxn id="336" idx="1"/>
            </p:cNvCxnSpPr>
            <p:nvPr/>
          </p:nvCxnSpPr>
          <p:spPr>
            <a:xfrm>
              <a:off x="4020656" y="3247545"/>
              <a:ext cx="602700" cy="0"/>
            </a:xfrm>
            <a:prstGeom prst="straightConnector1">
              <a:avLst/>
            </a:prstGeom>
            <a:noFill/>
            <a:ln cap="flat" cmpd="sng" w="9525">
              <a:solidFill>
                <a:srgbClr val="828CFB"/>
              </a:solidFill>
              <a:prstDash val="dot"/>
              <a:round/>
              <a:headEnd len="med" w="med" type="none"/>
              <a:tailEnd len="med" w="med" type="triangle"/>
            </a:ln>
          </p:spPr>
        </p:cxnSp>
        <p:cxnSp>
          <p:nvCxnSpPr>
            <p:cNvPr id="339" name="Google Shape;339;p28"/>
            <p:cNvCxnSpPr>
              <a:stCxn id="336" idx="3"/>
              <a:endCxn id="337" idx="1"/>
            </p:cNvCxnSpPr>
            <p:nvPr/>
          </p:nvCxnSpPr>
          <p:spPr>
            <a:xfrm>
              <a:off x="5920416" y="3247545"/>
              <a:ext cx="463800" cy="0"/>
            </a:xfrm>
            <a:prstGeom prst="straightConnector1">
              <a:avLst/>
            </a:prstGeom>
            <a:noFill/>
            <a:ln cap="flat" cmpd="sng" w="9525">
              <a:solidFill>
                <a:srgbClr val="828CFB"/>
              </a:solidFill>
              <a:prstDash val="dot"/>
              <a:round/>
              <a:headEnd len="med" w="med" type="none"/>
              <a:tailEnd len="med" w="med" type="triangle"/>
            </a:ln>
          </p:spPr>
        </p:cxnSp>
        <p:cxnSp>
          <p:nvCxnSpPr>
            <p:cNvPr id="340" name="Google Shape;340;p28"/>
            <p:cNvCxnSpPr>
              <a:stCxn id="337" idx="3"/>
            </p:cNvCxnSpPr>
            <p:nvPr/>
          </p:nvCxnSpPr>
          <p:spPr>
            <a:xfrm>
              <a:off x="7691559" y="3247544"/>
              <a:ext cx="566100" cy="0"/>
            </a:xfrm>
            <a:prstGeom prst="straightConnector1">
              <a:avLst/>
            </a:prstGeom>
            <a:noFill/>
            <a:ln cap="flat" cmpd="sng" w="9525">
              <a:solidFill>
                <a:srgbClr val="828CFB"/>
              </a:solidFill>
              <a:prstDash val="dot"/>
              <a:round/>
              <a:headEnd len="med" w="med" type="none"/>
              <a:tailEnd len="med" w="med" type="triangle"/>
            </a:ln>
          </p:spPr>
        </p:cxnSp>
        <p:cxnSp>
          <p:nvCxnSpPr>
            <p:cNvPr id="341" name="Google Shape;341;p28"/>
            <p:cNvCxnSpPr/>
            <p:nvPr/>
          </p:nvCxnSpPr>
          <p:spPr>
            <a:xfrm>
              <a:off x="2209101" y="3247534"/>
              <a:ext cx="602700" cy="0"/>
            </a:xfrm>
            <a:prstGeom prst="straightConnector1">
              <a:avLst/>
            </a:prstGeom>
            <a:noFill/>
            <a:ln cap="flat" cmpd="sng" w="9525">
              <a:solidFill>
                <a:srgbClr val="828CFB"/>
              </a:solidFill>
              <a:prstDash val="dot"/>
              <a:round/>
              <a:headEnd len="med" w="med" type="none"/>
              <a:tailEnd len="med" w="med" type="triangle"/>
            </a:ln>
          </p:spPr>
        </p:cxnSp>
        <p:cxnSp>
          <p:nvCxnSpPr>
            <p:cNvPr id="342" name="Google Shape;342;p28"/>
            <p:cNvCxnSpPr>
              <a:stCxn id="335" idx="2"/>
            </p:cNvCxnSpPr>
            <p:nvPr/>
          </p:nvCxnSpPr>
          <p:spPr>
            <a:xfrm>
              <a:off x="3416252" y="3497877"/>
              <a:ext cx="5700" cy="497400"/>
            </a:xfrm>
            <a:prstGeom prst="straightConnector1">
              <a:avLst/>
            </a:prstGeom>
            <a:noFill/>
            <a:ln cap="flat" cmpd="sng" w="9525">
              <a:solidFill>
                <a:srgbClr val="828CFB"/>
              </a:solidFill>
              <a:prstDash val="dot"/>
              <a:round/>
              <a:headEnd len="med" w="med" type="none"/>
              <a:tailEnd len="med" w="med" type="triangle"/>
            </a:ln>
          </p:spPr>
        </p:cxnSp>
        <p:cxnSp>
          <p:nvCxnSpPr>
            <p:cNvPr id="343" name="Google Shape;343;p28"/>
            <p:cNvCxnSpPr>
              <a:stCxn id="336" idx="2"/>
            </p:cNvCxnSpPr>
            <p:nvPr/>
          </p:nvCxnSpPr>
          <p:spPr>
            <a:xfrm>
              <a:off x="5271886" y="3514488"/>
              <a:ext cx="16200" cy="489600"/>
            </a:xfrm>
            <a:prstGeom prst="straightConnector1">
              <a:avLst/>
            </a:prstGeom>
            <a:noFill/>
            <a:ln cap="flat" cmpd="sng" w="9525">
              <a:solidFill>
                <a:srgbClr val="828CFB"/>
              </a:solidFill>
              <a:prstDash val="dot"/>
              <a:round/>
              <a:headEnd len="med" w="med" type="none"/>
              <a:tailEnd len="med" w="med" type="triangle"/>
            </a:ln>
          </p:spPr>
        </p:cxnSp>
        <p:cxnSp>
          <p:nvCxnSpPr>
            <p:cNvPr id="344" name="Google Shape;344;p28"/>
            <p:cNvCxnSpPr>
              <a:stCxn id="337" idx="2"/>
            </p:cNvCxnSpPr>
            <p:nvPr/>
          </p:nvCxnSpPr>
          <p:spPr>
            <a:xfrm>
              <a:off x="7037881" y="3515223"/>
              <a:ext cx="15600" cy="488700"/>
            </a:xfrm>
            <a:prstGeom prst="straightConnector1">
              <a:avLst/>
            </a:prstGeom>
            <a:noFill/>
            <a:ln cap="flat" cmpd="sng" w="9525">
              <a:solidFill>
                <a:srgbClr val="828CFB"/>
              </a:solidFill>
              <a:prstDash val="dot"/>
              <a:round/>
              <a:headEnd len="med" w="med" type="none"/>
              <a:tailEnd len="med" w="med" type="triangle"/>
            </a:ln>
          </p:spPr>
        </p:cxn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348" name="Shape 348"/>
        <p:cNvGrpSpPr/>
        <p:nvPr/>
      </p:nvGrpSpPr>
      <p:grpSpPr>
        <a:xfrm>
          <a:off x="0" y="0"/>
          <a:ext cx="0" cy="0"/>
          <a:chOff x="0" y="0"/>
          <a:chExt cx="0" cy="0"/>
        </a:xfrm>
      </p:grpSpPr>
      <p:sp>
        <p:nvSpPr>
          <p:cNvPr id="349" name="Google Shape;349;p29"/>
          <p:cNvSpPr/>
          <p:nvPr/>
        </p:nvSpPr>
        <p:spPr>
          <a:xfrm>
            <a:off x="571650" y="1269600"/>
            <a:ext cx="8031300" cy="3081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9"/>
          <p:cNvSpPr txBox="1"/>
          <p:nvPr>
            <p:ph idx="12" type="sldNum"/>
          </p:nvPr>
        </p:nvSpPr>
        <p:spPr>
          <a:xfrm>
            <a:off x="4099450" y="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8</a:t>
            </a:r>
            <a:endParaRPr/>
          </a:p>
        </p:txBody>
      </p:sp>
      <p:sp>
        <p:nvSpPr>
          <p:cNvPr id="351" name="Google Shape;351;p29"/>
          <p:cNvSpPr txBox="1"/>
          <p:nvPr/>
        </p:nvSpPr>
        <p:spPr>
          <a:xfrm>
            <a:off x="2242450" y="537300"/>
            <a:ext cx="42627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600">
                <a:solidFill>
                  <a:srgbClr val="666666"/>
                </a:solidFill>
                <a:highlight>
                  <a:srgbClr val="FFFFFF"/>
                </a:highlight>
                <a:latin typeface="Josefin Sans"/>
                <a:ea typeface="Josefin Sans"/>
                <a:cs typeface="Josefin Sans"/>
                <a:sym typeface="Josefin Sans"/>
              </a:rPr>
              <a:t>Advantages</a:t>
            </a:r>
            <a:endParaRPr>
              <a:highlight>
                <a:srgbClr val="FFFFFF"/>
              </a:highlight>
              <a:latin typeface="Zilla Slab Light"/>
              <a:ea typeface="Zilla Slab Light"/>
              <a:cs typeface="Zilla Slab Light"/>
              <a:sym typeface="Zilla Slab Light"/>
            </a:endParaRPr>
          </a:p>
        </p:txBody>
      </p:sp>
      <p:sp>
        <p:nvSpPr>
          <p:cNvPr id="352" name="Google Shape;352;p29"/>
          <p:cNvSpPr txBox="1"/>
          <p:nvPr/>
        </p:nvSpPr>
        <p:spPr>
          <a:xfrm>
            <a:off x="729450" y="1440475"/>
            <a:ext cx="7348800" cy="2653500"/>
          </a:xfrm>
          <a:prstGeom prst="rect">
            <a:avLst/>
          </a:prstGeom>
          <a:noFill/>
          <a:ln>
            <a:noFill/>
          </a:ln>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Improves </a:t>
            </a:r>
            <a:r>
              <a:rPr lang="es" sz="1600">
                <a:solidFill>
                  <a:schemeClr val="dk2"/>
                </a:solidFill>
                <a:latin typeface="Lato"/>
                <a:ea typeface="Lato"/>
                <a:cs typeface="Lato"/>
                <a:sym typeface="Lato"/>
              </a:rPr>
              <a:t>readability</a:t>
            </a:r>
            <a:r>
              <a:rPr lang="es" sz="1600">
                <a:solidFill>
                  <a:schemeClr val="dk2"/>
                </a:solidFill>
                <a:latin typeface="Lato"/>
                <a:ea typeface="Lato"/>
                <a:cs typeface="Lato"/>
                <a:sym typeface="Lato"/>
              </a:rPr>
              <a:t> and maintainability</a:t>
            </a:r>
            <a:endParaRPr sz="1600">
              <a:solidFill>
                <a:schemeClr val="dk2"/>
              </a:solidFill>
              <a:latin typeface="Lato"/>
              <a:ea typeface="Lato"/>
              <a:cs typeface="Lato"/>
              <a:sym typeface="Lato"/>
            </a:endParaRPr>
          </a:p>
          <a:p>
            <a:pPr indent="-330200" lvl="0" marL="457200" rtl="0" algn="l">
              <a:lnSpc>
                <a:spcPct val="15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Configuring and reconfiguring a chain hierarchy is easy</a:t>
            </a:r>
            <a:endParaRPr sz="1600">
              <a:solidFill>
                <a:schemeClr val="dk2"/>
              </a:solidFill>
              <a:latin typeface="Lato"/>
              <a:ea typeface="Lato"/>
              <a:cs typeface="Lato"/>
              <a:sym typeface="Lato"/>
            </a:endParaRPr>
          </a:p>
          <a:p>
            <a:pPr indent="-330200" lvl="0" marL="457200" rtl="0" algn="l">
              <a:lnSpc>
                <a:spcPct val="15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Configuring a hierarchy can be done at run time</a:t>
            </a:r>
            <a:endParaRPr sz="1600">
              <a:solidFill>
                <a:schemeClr val="dk2"/>
              </a:solidFill>
              <a:latin typeface="Lato"/>
              <a:ea typeface="Lato"/>
              <a:cs typeface="Lato"/>
              <a:sym typeface="Lato"/>
            </a:endParaRPr>
          </a:p>
          <a:p>
            <a:pPr indent="-330200" lvl="0" marL="457200" rtl="0" algn="l">
              <a:lnSpc>
                <a:spcPct val="15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Single Responsibility Principle.</a:t>
            </a:r>
            <a:endParaRPr sz="1600">
              <a:solidFill>
                <a:schemeClr val="dk2"/>
              </a:solidFill>
              <a:latin typeface="Lato"/>
              <a:ea typeface="Lato"/>
              <a:cs typeface="Lato"/>
              <a:sym typeface="Lato"/>
            </a:endParaRPr>
          </a:p>
          <a:p>
            <a:pPr indent="-330200" lvl="0" marL="457200" rtl="0" algn="l">
              <a:lnSpc>
                <a:spcPct val="15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Open/Closed Principle. </a:t>
            </a:r>
            <a:endParaRPr sz="1600">
              <a:solidFill>
                <a:schemeClr val="dk2"/>
              </a:solidFill>
              <a:latin typeface="Lato"/>
              <a:ea typeface="Lato"/>
              <a:cs typeface="Lato"/>
              <a:sym typeface="Lato"/>
            </a:endParaRPr>
          </a:p>
          <a:p>
            <a:pPr indent="-330200" lvl="0" marL="457200" rtl="0" algn="l">
              <a:lnSpc>
                <a:spcPct val="15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Testability</a:t>
            </a:r>
            <a:endParaRPr sz="1600">
              <a:solidFill>
                <a:schemeClr val="dk2"/>
              </a:solidFill>
              <a:latin typeface="Lato"/>
              <a:ea typeface="Lato"/>
              <a:cs typeface="Lato"/>
              <a:sym typeface="Lato"/>
            </a:endParaRPr>
          </a:p>
        </p:txBody>
      </p:sp>
      <p:pic>
        <p:nvPicPr>
          <p:cNvPr id="353" name="Google Shape;353;p29"/>
          <p:cNvPicPr preferRelativeResize="0"/>
          <p:nvPr/>
        </p:nvPicPr>
        <p:blipFill rotWithShape="1">
          <a:blip r:embed="rId3">
            <a:alphaModFix/>
          </a:blip>
          <a:srcRect b="0" l="0" r="32673" t="0"/>
          <a:stretch/>
        </p:blipFill>
        <p:spPr>
          <a:xfrm>
            <a:off x="7449050" y="3064550"/>
            <a:ext cx="1107750" cy="12869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2">
                                            <p:txEl>
                                              <p:pRg end="0" st="0"/>
                                            </p:txEl>
                                          </p:spTgt>
                                        </p:tgtEl>
                                        <p:attrNameLst>
                                          <p:attrName>style.visibility</p:attrName>
                                        </p:attrNameLst>
                                      </p:cBhvr>
                                      <p:to>
                                        <p:strVal val="visible"/>
                                      </p:to>
                                    </p:set>
                                    <p:animEffect filter="fade" transition="in">
                                      <p:cBhvr>
                                        <p:cTn dur="1000"/>
                                        <p:tgtEl>
                                          <p:spTgt spid="35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2">
                                            <p:txEl>
                                              <p:pRg end="1" st="1"/>
                                            </p:txEl>
                                          </p:spTgt>
                                        </p:tgtEl>
                                        <p:attrNameLst>
                                          <p:attrName>style.visibility</p:attrName>
                                        </p:attrNameLst>
                                      </p:cBhvr>
                                      <p:to>
                                        <p:strVal val="visible"/>
                                      </p:to>
                                    </p:set>
                                    <p:animEffect filter="fade" transition="in">
                                      <p:cBhvr>
                                        <p:cTn dur="1000"/>
                                        <p:tgtEl>
                                          <p:spTgt spid="35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2">
                                            <p:txEl>
                                              <p:pRg end="2" st="2"/>
                                            </p:txEl>
                                          </p:spTgt>
                                        </p:tgtEl>
                                        <p:attrNameLst>
                                          <p:attrName>style.visibility</p:attrName>
                                        </p:attrNameLst>
                                      </p:cBhvr>
                                      <p:to>
                                        <p:strVal val="visible"/>
                                      </p:to>
                                    </p:set>
                                    <p:animEffect filter="fade" transition="in">
                                      <p:cBhvr>
                                        <p:cTn dur="1000"/>
                                        <p:tgtEl>
                                          <p:spTgt spid="35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2">
                                            <p:txEl>
                                              <p:pRg end="3" st="3"/>
                                            </p:txEl>
                                          </p:spTgt>
                                        </p:tgtEl>
                                        <p:attrNameLst>
                                          <p:attrName>style.visibility</p:attrName>
                                        </p:attrNameLst>
                                      </p:cBhvr>
                                      <p:to>
                                        <p:strVal val="visible"/>
                                      </p:to>
                                    </p:set>
                                    <p:animEffect filter="fade" transition="in">
                                      <p:cBhvr>
                                        <p:cTn dur="1000"/>
                                        <p:tgtEl>
                                          <p:spTgt spid="35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2">
                                            <p:txEl>
                                              <p:pRg end="4" st="4"/>
                                            </p:txEl>
                                          </p:spTgt>
                                        </p:tgtEl>
                                        <p:attrNameLst>
                                          <p:attrName>style.visibility</p:attrName>
                                        </p:attrNameLst>
                                      </p:cBhvr>
                                      <p:to>
                                        <p:strVal val="visible"/>
                                      </p:to>
                                    </p:set>
                                    <p:animEffect filter="fade" transition="in">
                                      <p:cBhvr>
                                        <p:cTn dur="1000"/>
                                        <p:tgtEl>
                                          <p:spTgt spid="35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52">
                                            <p:txEl>
                                              <p:pRg end="5" st="5"/>
                                            </p:txEl>
                                          </p:spTgt>
                                        </p:tgtEl>
                                        <p:attrNameLst>
                                          <p:attrName>style.visibility</p:attrName>
                                        </p:attrNameLst>
                                      </p:cBhvr>
                                      <p:to>
                                        <p:strVal val="visible"/>
                                      </p:to>
                                    </p:set>
                                    <p:animEffect filter="fade" transition="in">
                                      <p:cBhvr>
                                        <p:cTn dur="1000"/>
                                        <p:tgtEl>
                                          <p:spTgt spid="352">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357" name="Shape 357"/>
        <p:cNvGrpSpPr/>
        <p:nvPr/>
      </p:nvGrpSpPr>
      <p:grpSpPr>
        <a:xfrm>
          <a:off x="0" y="0"/>
          <a:ext cx="0" cy="0"/>
          <a:chOff x="0" y="0"/>
          <a:chExt cx="0" cy="0"/>
        </a:xfrm>
      </p:grpSpPr>
      <p:sp>
        <p:nvSpPr>
          <p:cNvPr id="358" name="Google Shape;358;p30"/>
          <p:cNvSpPr/>
          <p:nvPr/>
        </p:nvSpPr>
        <p:spPr>
          <a:xfrm>
            <a:off x="571650" y="1269600"/>
            <a:ext cx="8031300" cy="30819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0"/>
          <p:cNvSpPr txBox="1"/>
          <p:nvPr>
            <p:ph idx="12" type="sldNum"/>
          </p:nvPr>
        </p:nvSpPr>
        <p:spPr>
          <a:xfrm>
            <a:off x="4099450" y="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9</a:t>
            </a:r>
            <a:endParaRPr/>
          </a:p>
        </p:txBody>
      </p:sp>
      <p:sp>
        <p:nvSpPr>
          <p:cNvPr id="360" name="Google Shape;360;p30"/>
          <p:cNvSpPr txBox="1"/>
          <p:nvPr/>
        </p:nvSpPr>
        <p:spPr>
          <a:xfrm>
            <a:off x="2242450" y="537300"/>
            <a:ext cx="42627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600">
                <a:solidFill>
                  <a:srgbClr val="666666"/>
                </a:solidFill>
                <a:highlight>
                  <a:srgbClr val="FFFFFF"/>
                </a:highlight>
                <a:latin typeface="Josefin Sans"/>
                <a:ea typeface="Josefin Sans"/>
                <a:cs typeface="Josefin Sans"/>
                <a:sym typeface="Josefin Sans"/>
              </a:rPr>
              <a:t>Disa</a:t>
            </a:r>
            <a:r>
              <a:rPr b="1" lang="es" sz="3600">
                <a:solidFill>
                  <a:srgbClr val="666666"/>
                </a:solidFill>
                <a:highlight>
                  <a:srgbClr val="FFFFFF"/>
                </a:highlight>
                <a:latin typeface="Josefin Sans"/>
                <a:ea typeface="Josefin Sans"/>
                <a:cs typeface="Josefin Sans"/>
                <a:sym typeface="Josefin Sans"/>
              </a:rPr>
              <a:t>dvantages</a:t>
            </a:r>
            <a:endParaRPr>
              <a:highlight>
                <a:srgbClr val="FFFFFF"/>
              </a:highlight>
              <a:latin typeface="Zilla Slab Light"/>
              <a:ea typeface="Zilla Slab Light"/>
              <a:cs typeface="Zilla Slab Light"/>
              <a:sym typeface="Zilla Slab Light"/>
            </a:endParaRPr>
          </a:p>
        </p:txBody>
      </p:sp>
      <p:sp>
        <p:nvSpPr>
          <p:cNvPr id="361" name="Google Shape;361;p30"/>
          <p:cNvSpPr txBox="1"/>
          <p:nvPr/>
        </p:nvSpPr>
        <p:spPr>
          <a:xfrm>
            <a:off x="729450" y="1440475"/>
            <a:ext cx="7348800" cy="2441400"/>
          </a:xfrm>
          <a:prstGeom prst="rect">
            <a:avLst/>
          </a:prstGeom>
          <a:noFill/>
          <a:ln>
            <a:noFill/>
          </a:ln>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Can over-complicate an application</a:t>
            </a:r>
            <a:endParaRPr sz="1600">
              <a:solidFill>
                <a:schemeClr val="dk2"/>
              </a:solidFill>
              <a:latin typeface="Lato"/>
              <a:ea typeface="Lato"/>
              <a:cs typeface="Lato"/>
              <a:sym typeface="Lato"/>
            </a:endParaRPr>
          </a:p>
          <a:p>
            <a:pPr indent="-330200" lvl="0" marL="457200" rtl="0" algn="l">
              <a:lnSpc>
                <a:spcPct val="15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Debugging might be harder in some cases</a:t>
            </a:r>
            <a:endParaRPr sz="1600">
              <a:solidFill>
                <a:schemeClr val="dk2"/>
              </a:solidFill>
              <a:latin typeface="Lato"/>
              <a:ea typeface="Lato"/>
              <a:cs typeface="Lato"/>
              <a:sym typeface="Lato"/>
            </a:endParaRPr>
          </a:p>
        </p:txBody>
      </p:sp>
      <p:pic>
        <p:nvPicPr>
          <p:cNvPr id="362" name="Google Shape;362;p30"/>
          <p:cNvPicPr preferRelativeResize="0"/>
          <p:nvPr/>
        </p:nvPicPr>
        <p:blipFill rotWithShape="1">
          <a:blip r:embed="rId3">
            <a:alphaModFix/>
          </a:blip>
          <a:srcRect b="0" l="0" r="32673" t="0"/>
          <a:stretch/>
        </p:blipFill>
        <p:spPr>
          <a:xfrm>
            <a:off x="7449050" y="3064550"/>
            <a:ext cx="1107750" cy="12869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1">
                                            <p:txEl>
                                              <p:pRg end="0" st="0"/>
                                            </p:txEl>
                                          </p:spTgt>
                                        </p:tgtEl>
                                        <p:attrNameLst>
                                          <p:attrName>style.visibility</p:attrName>
                                        </p:attrNameLst>
                                      </p:cBhvr>
                                      <p:to>
                                        <p:strVal val="visible"/>
                                      </p:to>
                                    </p:set>
                                    <p:animEffect filter="fade" transition="in">
                                      <p:cBhvr>
                                        <p:cTn dur="1000"/>
                                        <p:tgtEl>
                                          <p:spTgt spid="36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61">
                                            <p:txEl>
                                              <p:pRg end="1" st="1"/>
                                            </p:txEl>
                                          </p:spTgt>
                                        </p:tgtEl>
                                        <p:attrNameLst>
                                          <p:attrName>style.visibility</p:attrName>
                                        </p:attrNameLst>
                                      </p:cBhvr>
                                      <p:to>
                                        <p:strVal val="visible"/>
                                      </p:to>
                                    </p:set>
                                    <p:animEffect filter="fade" transition="in">
                                      <p:cBhvr>
                                        <p:cTn dur="1000"/>
                                        <p:tgtEl>
                                          <p:spTgt spid="361">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366" name="Shape 366"/>
        <p:cNvGrpSpPr/>
        <p:nvPr/>
      </p:nvGrpSpPr>
      <p:grpSpPr>
        <a:xfrm>
          <a:off x="0" y="0"/>
          <a:ext cx="0" cy="0"/>
          <a:chOff x="0" y="0"/>
          <a:chExt cx="0" cy="0"/>
        </a:xfrm>
      </p:grpSpPr>
      <p:sp>
        <p:nvSpPr>
          <p:cNvPr id="367" name="Google Shape;367;p31"/>
          <p:cNvSpPr/>
          <p:nvPr/>
        </p:nvSpPr>
        <p:spPr>
          <a:xfrm>
            <a:off x="571650" y="1269600"/>
            <a:ext cx="8031300" cy="2662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1"/>
          <p:cNvSpPr txBox="1"/>
          <p:nvPr>
            <p:ph idx="12" type="sldNum"/>
          </p:nvPr>
        </p:nvSpPr>
        <p:spPr>
          <a:xfrm>
            <a:off x="4099450" y="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10</a:t>
            </a:r>
            <a:endParaRPr/>
          </a:p>
        </p:txBody>
      </p:sp>
      <p:sp>
        <p:nvSpPr>
          <p:cNvPr id="369" name="Google Shape;369;p31"/>
          <p:cNvSpPr txBox="1"/>
          <p:nvPr/>
        </p:nvSpPr>
        <p:spPr>
          <a:xfrm>
            <a:off x="2242450" y="537300"/>
            <a:ext cx="42627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600">
                <a:solidFill>
                  <a:srgbClr val="666666"/>
                </a:solidFill>
                <a:highlight>
                  <a:srgbClr val="FFFFFF"/>
                </a:highlight>
                <a:latin typeface="Josefin Sans"/>
                <a:ea typeface="Josefin Sans"/>
                <a:cs typeface="Josefin Sans"/>
                <a:sym typeface="Josefin Sans"/>
              </a:rPr>
              <a:t>Common Mistakes</a:t>
            </a:r>
            <a:endParaRPr>
              <a:highlight>
                <a:srgbClr val="FFFFFF"/>
              </a:highlight>
              <a:latin typeface="Zilla Slab Light"/>
              <a:ea typeface="Zilla Slab Light"/>
              <a:cs typeface="Zilla Slab Light"/>
              <a:sym typeface="Zilla Slab Light"/>
            </a:endParaRPr>
          </a:p>
        </p:txBody>
      </p:sp>
      <p:sp>
        <p:nvSpPr>
          <p:cNvPr id="370" name="Google Shape;370;p31"/>
          <p:cNvSpPr txBox="1"/>
          <p:nvPr/>
        </p:nvSpPr>
        <p:spPr>
          <a:xfrm>
            <a:off x="771750" y="1577650"/>
            <a:ext cx="7600500" cy="2202300"/>
          </a:xfrm>
          <a:prstGeom prst="rect">
            <a:avLst/>
          </a:prstGeom>
          <a:noFill/>
          <a:ln>
            <a:noFill/>
          </a:ln>
        </p:spPr>
        <p:txBody>
          <a:bodyPr anchorCtr="0" anchor="t" bIns="91425" lIns="91425" spcFirstLastPara="1" rIns="91425" wrap="square" tIns="91425">
            <a:noAutofit/>
          </a:bodyPr>
          <a:lstStyle/>
          <a:p>
            <a:pPr indent="-330200" lvl="0" marL="457200" rtl="0" algn="l">
              <a:lnSpc>
                <a:spcPct val="20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Broken chain problem</a:t>
            </a:r>
            <a:endParaRPr sz="1600">
              <a:solidFill>
                <a:schemeClr val="dk2"/>
              </a:solidFill>
              <a:latin typeface="Lato"/>
              <a:ea typeface="Lato"/>
              <a:cs typeface="Lato"/>
              <a:sym typeface="Lato"/>
            </a:endParaRPr>
          </a:p>
          <a:p>
            <a:pPr indent="-330200" lvl="0" marL="457200" rtl="0" algn="l">
              <a:lnSpc>
                <a:spcPct val="20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Delivery not guaranteed</a:t>
            </a:r>
            <a:endParaRPr sz="1600">
              <a:solidFill>
                <a:schemeClr val="dk2"/>
              </a:solidFill>
              <a:latin typeface="Lato"/>
              <a:ea typeface="Lato"/>
              <a:cs typeface="Lato"/>
              <a:sym typeface="Lato"/>
            </a:endParaRPr>
          </a:p>
        </p:txBody>
      </p:sp>
      <p:pic>
        <p:nvPicPr>
          <p:cNvPr id="371" name="Google Shape;371;p31"/>
          <p:cNvPicPr preferRelativeResize="0"/>
          <p:nvPr/>
        </p:nvPicPr>
        <p:blipFill>
          <a:blip r:embed="rId3">
            <a:alphaModFix/>
          </a:blip>
          <a:stretch>
            <a:fillRect/>
          </a:stretch>
        </p:blipFill>
        <p:spPr>
          <a:xfrm>
            <a:off x="7655861" y="3566993"/>
            <a:ext cx="1427157" cy="13260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0">
                                            <p:txEl>
                                              <p:pRg end="0" st="0"/>
                                            </p:txEl>
                                          </p:spTgt>
                                        </p:tgtEl>
                                        <p:attrNameLst>
                                          <p:attrName>style.visibility</p:attrName>
                                        </p:attrNameLst>
                                      </p:cBhvr>
                                      <p:to>
                                        <p:strVal val="visible"/>
                                      </p:to>
                                    </p:set>
                                    <p:animEffect filter="fade" transition="in">
                                      <p:cBhvr>
                                        <p:cTn dur="1000"/>
                                        <p:tgtEl>
                                          <p:spTgt spid="370">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0">
                                            <p:txEl>
                                              <p:pRg end="1" st="1"/>
                                            </p:txEl>
                                          </p:spTgt>
                                        </p:tgtEl>
                                        <p:attrNameLst>
                                          <p:attrName>style.visibility</p:attrName>
                                        </p:attrNameLst>
                                      </p:cBhvr>
                                      <p:to>
                                        <p:strVal val="visible"/>
                                      </p:to>
                                    </p:set>
                                    <p:animEffect filter="fade" transition="in">
                                      <p:cBhvr>
                                        <p:cTn dur="1000"/>
                                        <p:tgtEl>
                                          <p:spTgt spid="370">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375" name="Shape 375"/>
        <p:cNvGrpSpPr/>
        <p:nvPr/>
      </p:nvGrpSpPr>
      <p:grpSpPr>
        <a:xfrm>
          <a:off x="0" y="0"/>
          <a:ext cx="0" cy="0"/>
          <a:chOff x="0" y="0"/>
          <a:chExt cx="0" cy="0"/>
        </a:xfrm>
      </p:grpSpPr>
      <p:sp>
        <p:nvSpPr>
          <p:cNvPr id="376" name="Google Shape;376;p32"/>
          <p:cNvSpPr/>
          <p:nvPr/>
        </p:nvSpPr>
        <p:spPr>
          <a:xfrm>
            <a:off x="571650" y="1269600"/>
            <a:ext cx="8031300" cy="3355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2"/>
          <p:cNvSpPr txBox="1"/>
          <p:nvPr>
            <p:ph idx="12" type="sldNum"/>
          </p:nvPr>
        </p:nvSpPr>
        <p:spPr>
          <a:xfrm>
            <a:off x="4099450" y="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11</a:t>
            </a:r>
            <a:endParaRPr/>
          </a:p>
        </p:txBody>
      </p:sp>
      <p:sp>
        <p:nvSpPr>
          <p:cNvPr id="378" name="Google Shape;378;p32"/>
          <p:cNvSpPr txBox="1"/>
          <p:nvPr/>
        </p:nvSpPr>
        <p:spPr>
          <a:xfrm>
            <a:off x="2242450" y="537300"/>
            <a:ext cx="42627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600">
                <a:solidFill>
                  <a:srgbClr val="666666"/>
                </a:solidFill>
                <a:highlight>
                  <a:srgbClr val="FFFFFF"/>
                </a:highlight>
                <a:latin typeface="Josefin Sans"/>
                <a:ea typeface="Josefin Sans"/>
                <a:cs typeface="Josefin Sans"/>
                <a:sym typeface="Josefin Sans"/>
              </a:rPr>
              <a:t>Summary</a:t>
            </a:r>
            <a:endParaRPr>
              <a:highlight>
                <a:srgbClr val="FFFFFF"/>
              </a:highlight>
              <a:latin typeface="Zilla Slab Light"/>
              <a:ea typeface="Zilla Slab Light"/>
              <a:cs typeface="Zilla Slab Light"/>
              <a:sym typeface="Zilla Slab Light"/>
            </a:endParaRPr>
          </a:p>
        </p:txBody>
      </p:sp>
      <p:sp>
        <p:nvSpPr>
          <p:cNvPr id="379" name="Google Shape;379;p32"/>
          <p:cNvSpPr txBox="1"/>
          <p:nvPr/>
        </p:nvSpPr>
        <p:spPr>
          <a:xfrm>
            <a:off x="729450" y="1528800"/>
            <a:ext cx="7600500" cy="2612100"/>
          </a:xfrm>
          <a:prstGeom prst="rect">
            <a:avLst/>
          </a:prstGeom>
          <a:noFill/>
          <a:ln>
            <a:noFill/>
          </a:ln>
        </p:spPr>
        <p:txBody>
          <a:bodyPr anchorCtr="0" anchor="t" bIns="91425" lIns="91425" spcFirstLastPara="1" rIns="91425" wrap="square" tIns="91425">
            <a:noAutofit/>
          </a:bodyPr>
          <a:lstStyle/>
          <a:p>
            <a:pPr indent="-330200" lvl="0" marL="457200" rtl="0" algn="l">
              <a:lnSpc>
                <a:spcPct val="20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Coupling the sender of a request to its receiver.</a:t>
            </a:r>
            <a:endParaRPr sz="1600">
              <a:solidFill>
                <a:schemeClr val="dk2"/>
              </a:solidFill>
              <a:latin typeface="Lato"/>
              <a:ea typeface="Lato"/>
              <a:cs typeface="Lato"/>
              <a:sym typeface="Lato"/>
            </a:endParaRPr>
          </a:p>
          <a:p>
            <a:pPr indent="-330200" lvl="0" marL="457200" rtl="0" algn="l">
              <a:lnSpc>
                <a:spcPct val="20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It should be possible that more than one receiver can handle a request</a:t>
            </a:r>
            <a:endParaRPr sz="1600">
              <a:solidFill>
                <a:schemeClr val="dk2"/>
              </a:solidFill>
              <a:latin typeface="Lato"/>
              <a:ea typeface="Lato"/>
              <a:cs typeface="Lato"/>
              <a:sym typeface="Lato"/>
            </a:endParaRPr>
          </a:p>
          <a:p>
            <a:pPr indent="-330200" lvl="0" marL="457200" rtl="0" algn="l">
              <a:lnSpc>
                <a:spcPct val="20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Flexible way to implement conditional logic.</a:t>
            </a:r>
            <a:endParaRPr sz="1600">
              <a:solidFill>
                <a:schemeClr val="dk2"/>
              </a:solidFill>
              <a:latin typeface="Lato"/>
              <a:ea typeface="Lato"/>
              <a:cs typeface="Lato"/>
              <a:sym typeface="Lato"/>
            </a:endParaRPr>
          </a:p>
          <a:p>
            <a:pPr indent="-330200" lvl="0" marL="457200" rtl="0" algn="l">
              <a:lnSpc>
                <a:spcPct val="20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Instead of relying on keywords lie if or switch it compose conditional logic form polymorphic objects</a:t>
            </a:r>
            <a:endParaRPr sz="1600">
              <a:solidFill>
                <a:schemeClr val="dk2"/>
              </a:solidFill>
              <a:latin typeface="Lato"/>
              <a:ea typeface="Lato"/>
              <a:cs typeface="Lato"/>
              <a:sym typeface="Lato"/>
            </a:endParaRPr>
          </a:p>
          <a:p>
            <a:pPr indent="-330200" lvl="0" marL="457200" rtl="0" algn="l">
              <a:lnSpc>
                <a:spcPct val="200000"/>
              </a:lnSpc>
              <a:spcBef>
                <a:spcPts val="0"/>
              </a:spcBef>
              <a:spcAft>
                <a:spcPts val="0"/>
              </a:spcAft>
              <a:buClr>
                <a:schemeClr val="dk2"/>
              </a:buClr>
              <a:buSzPts val="1600"/>
              <a:buFont typeface="Lato"/>
              <a:buChar char="●"/>
            </a:pPr>
            <a:r>
              <a:rPr lang="es" sz="1600">
                <a:solidFill>
                  <a:schemeClr val="dk2"/>
                </a:solidFill>
                <a:latin typeface="Lato"/>
                <a:ea typeface="Lato"/>
                <a:cs typeface="Lato"/>
                <a:sym typeface="Lato"/>
              </a:rPr>
              <a:t>It’s possible to change the behaviour at runtime</a:t>
            </a:r>
            <a:endParaRPr sz="1600">
              <a:solidFill>
                <a:schemeClr val="dk2"/>
              </a:solidFill>
              <a:latin typeface="Lato"/>
              <a:ea typeface="Lato"/>
              <a:cs typeface="Lato"/>
              <a:sym typeface="Lato"/>
            </a:endParaRPr>
          </a:p>
          <a:p>
            <a:pPr indent="0" lvl="0" marL="457200" rtl="0" algn="l">
              <a:lnSpc>
                <a:spcPct val="200000"/>
              </a:lnSpc>
              <a:spcBef>
                <a:spcPts val="1600"/>
              </a:spcBef>
              <a:spcAft>
                <a:spcPts val="1600"/>
              </a:spcAft>
              <a:buNone/>
            </a:pPr>
            <a:r>
              <a:t/>
            </a:r>
            <a:endParaRPr sz="1600">
              <a:solidFill>
                <a:schemeClr val="dk2"/>
              </a:solidFill>
              <a:latin typeface="Lato"/>
              <a:ea typeface="Lato"/>
              <a:cs typeface="Lato"/>
              <a:sym typeface="Lato"/>
            </a:endParaRPr>
          </a:p>
        </p:txBody>
      </p:sp>
      <p:pic>
        <p:nvPicPr>
          <p:cNvPr id="380" name="Google Shape;380;p32"/>
          <p:cNvPicPr preferRelativeResize="0"/>
          <p:nvPr/>
        </p:nvPicPr>
        <p:blipFill>
          <a:blip r:embed="rId3">
            <a:alphaModFix/>
          </a:blip>
          <a:stretch>
            <a:fillRect/>
          </a:stretch>
        </p:blipFill>
        <p:spPr>
          <a:xfrm>
            <a:off x="7427449" y="3480800"/>
            <a:ext cx="1273525" cy="127352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9">
                                            <p:txEl>
                                              <p:pRg end="0" st="0"/>
                                            </p:txEl>
                                          </p:spTgt>
                                        </p:tgtEl>
                                        <p:attrNameLst>
                                          <p:attrName>style.visibility</p:attrName>
                                        </p:attrNameLst>
                                      </p:cBhvr>
                                      <p:to>
                                        <p:strVal val="visible"/>
                                      </p:to>
                                    </p:set>
                                    <p:animEffect filter="fade" transition="in">
                                      <p:cBhvr>
                                        <p:cTn dur="1000"/>
                                        <p:tgtEl>
                                          <p:spTgt spid="379">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9">
                                            <p:txEl>
                                              <p:pRg end="1" st="1"/>
                                            </p:txEl>
                                          </p:spTgt>
                                        </p:tgtEl>
                                        <p:attrNameLst>
                                          <p:attrName>style.visibility</p:attrName>
                                        </p:attrNameLst>
                                      </p:cBhvr>
                                      <p:to>
                                        <p:strVal val="visible"/>
                                      </p:to>
                                    </p:set>
                                    <p:animEffect filter="fade" transition="in">
                                      <p:cBhvr>
                                        <p:cTn dur="1000"/>
                                        <p:tgtEl>
                                          <p:spTgt spid="379">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9">
                                            <p:txEl>
                                              <p:pRg end="2" st="2"/>
                                            </p:txEl>
                                          </p:spTgt>
                                        </p:tgtEl>
                                        <p:attrNameLst>
                                          <p:attrName>style.visibility</p:attrName>
                                        </p:attrNameLst>
                                      </p:cBhvr>
                                      <p:to>
                                        <p:strVal val="visible"/>
                                      </p:to>
                                    </p:set>
                                    <p:animEffect filter="fade" transition="in">
                                      <p:cBhvr>
                                        <p:cTn dur="1000"/>
                                        <p:tgtEl>
                                          <p:spTgt spid="379">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9">
                                            <p:txEl>
                                              <p:pRg end="3" st="3"/>
                                            </p:txEl>
                                          </p:spTgt>
                                        </p:tgtEl>
                                        <p:attrNameLst>
                                          <p:attrName>style.visibility</p:attrName>
                                        </p:attrNameLst>
                                      </p:cBhvr>
                                      <p:to>
                                        <p:strVal val="visible"/>
                                      </p:to>
                                    </p:set>
                                    <p:animEffect filter="fade" transition="in">
                                      <p:cBhvr>
                                        <p:cTn dur="1000"/>
                                        <p:tgtEl>
                                          <p:spTgt spid="379">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9">
                                            <p:txEl>
                                              <p:pRg end="4" st="4"/>
                                            </p:txEl>
                                          </p:spTgt>
                                        </p:tgtEl>
                                        <p:attrNameLst>
                                          <p:attrName>style.visibility</p:attrName>
                                        </p:attrNameLst>
                                      </p:cBhvr>
                                      <p:to>
                                        <p:strVal val="visible"/>
                                      </p:to>
                                    </p:set>
                                    <p:animEffect filter="fade" transition="in">
                                      <p:cBhvr>
                                        <p:cTn dur="1000"/>
                                        <p:tgtEl>
                                          <p:spTgt spid="379">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9">
                                            <p:txEl>
                                              <p:pRg end="5" st="5"/>
                                            </p:txEl>
                                          </p:spTgt>
                                        </p:tgtEl>
                                        <p:attrNameLst>
                                          <p:attrName>style.visibility</p:attrName>
                                        </p:attrNameLst>
                                      </p:cBhvr>
                                      <p:to>
                                        <p:strVal val="visible"/>
                                      </p:to>
                                    </p:set>
                                    <p:animEffect filter="fade" transition="in">
                                      <p:cBhvr>
                                        <p:cTn dur="1000"/>
                                        <p:tgtEl>
                                          <p:spTgt spid="379">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384" name="Shape 384"/>
        <p:cNvGrpSpPr/>
        <p:nvPr/>
      </p:nvGrpSpPr>
      <p:grpSpPr>
        <a:xfrm>
          <a:off x="0" y="0"/>
          <a:ext cx="0" cy="0"/>
          <a:chOff x="0" y="0"/>
          <a:chExt cx="0" cy="0"/>
        </a:xfrm>
      </p:grpSpPr>
      <p:pic>
        <p:nvPicPr>
          <p:cNvPr id="385" name="Google Shape;385;p33"/>
          <p:cNvPicPr preferRelativeResize="0"/>
          <p:nvPr/>
        </p:nvPicPr>
        <p:blipFill>
          <a:blip r:embed="rId3">
            <a:alphaModFix/>
          </a:blip>
          <a:stretch>
            <a:fillRect/>
          </a:stretch>
        </p:blipFill>
        <p:spPr>
          <a:xfrm>
            <a:off x="1753250" y="2400275"/>
            <a:ext cx="2539200" cy="864000"/>
          </a:xfrm>
          <a:prstGeom prst="rect">
            <a:avLst/>
          </a:prstGeom>
          <a:noFill/>
          <a:ln>
            <a:noFill/>
          </a:ln>
        </p:spPr>
      </p:pic>
      <p:pic>
        <p:nvPicPr>
          <p:cNvPr id="386" name="Google Shape;386;p33">
            <a:hlinkClick r:id="rId4"/>
          </p:cNvPr>
          <p:cNvPicPr preferRelativeResize="0"/>
          <p:nvPr/>
        </p:nvPicPr>
        <p:blipFill>
          <a:blip r:embed="rId5">
            <a:alphaModFix/>
          </a:blip>
          <a:stretch>
            <a:fillRect/>
          </a:stretch>
        </p:blipFill>
        <p:spPr>
          <a:xfrm>
            <a:off x="2238025" y="3635475"/>
            <a:ext cx="1726000" cy="4626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16" name="Shape 116"/>
        <p:cNvGrpSpPr/>
        <p:nvPr/>
      </p:nvGrpSpPr>
      <p:grpSpPr>
        <a:xfrm>
          <a:off x="0" y="0"/>
          <a:ext cx="0" cy="0"/>
          <a:chOff x="0" y="0"/>
          <a:chExt cx="0" cy="0"/>
        </a:xfrm>
      </p:grpSpPr>
      <p:sp>
        <p:nvSpPr>
          <p:cNvPr id="117" name="Google Shape;117;p16"/>
          <p:cNvSpPr txBox="1"/>
          <p:nvPr>
            <p:ph idx="1" type="subTitle"/>
          </p:nvPr>
        </p:nvSpPr>
        <p:spPr>
          <a:xfrm>
            <a:off x="4548075" y="2012175"/>
            <a:ext cx="2564700" cy="828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s">
                <a:solidFill>
                  <a:srgbClr val="666666"/>
                </a:solidFill>
              </a:rPr>
              <a:t>Hi, This is Claudia, Senior Developer at Belatrix. Currently working at Delta Team on </a:t>
            </a:r>
            <a:r>
              <a:rPr lang="es">
                <a:solidFill>
                  <a:srgbClr val="666666"/>
                </a:solidFill>
              </a:rPr>
              <a:t>Enterprise</a:t>
            </a:r>
            <a:r>
              <a:rPr lang="es">
                <a:solidFill>
                  <a:srgbClr val="666666"/>
                </a:solidFill>
              </a:rPr>
              <a:t> APIs.</a:t>
            </a:r>
            <a:endParaRPr>
              <a:solidFill>
                <a:srgbClr val="666666"/>
              </a:solidFill>
            </a:endParaRPr>
          </a:p>
        </p:txBody>
      </p:sp>
      <p:sp>
        <p:nvSpPr>
          <p:cNvPr id="118" name="Google Shape;118;p16"/>
          <p:cNvSpPr txBox="1"/>
          <p:nvPr>
            <p:ph type="ctrTitle"/>
          </p:nvPr>
        </p:nvSpPr>
        <p:spPr>
          <a:xfrm>
            <a:off x="610142" y="1545450"/>
            <a:ext cx="3717600" cy="20526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s">
                <a:solidFill>
                  <a:srgbClr val="666666"/>
                </a:solidFill>
              </a:rPr>
              <a:t>About me</a:t>
            </a:r>
            <a:endParaRPr>
              <a:solidFill>
                <a:srgbClr val="666666"/>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22" name="Shape 122"/>
        <p:cNvGrpSpPr/>
        <p:nvPr/>
      </p:nvGrpSpPr>
      <p:grpSpPr>
        <a:xfrm>
          <a:off x="0" y="0"/>
          <a:ext cx="0" cy="0"/>
          <a:chOff x="0" y="0"/>
          <a:chExt cx="0" cy="0"/>
        </a:xfrm>
      </p:grpSpPr>
      <p:sp>
        <p:nvSpPr>
          <p:cNvPr id="123" name="Google Shape;123;p17"/>
          <p:cNvSpPr txBox="1"/>
          <p:nvPr>
            <p:ph idx="1" type="subTitle"/>
          </p:nvPr>
        </p:nvSpPr>
        <p:spPr>
          <a:xfrm flipH="1">
            <a:off x="5485675" y="1483050"/>
            <a:ext cx="1109400" cy="79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Goal</a:t>
            </a:r>
            <a:endParaRPr/>
          </a:p>
        </p:txBody>
      </p:sp>
      <p:sp>
        <p:nvSpPr>
          <p:cNvPr id="124" name="Google Shape;124;p17"/>
          <p:cNvSpPr txBox="1"/>
          <p:nvPr>
            <p:ph idx="3" type="subTitle"/>
          </p:nvPr>
        </p:nvSpPr>
        <p:spPr>
          <a:xfrm flipH="1">
            <a:off x="5510925" y="3701800"/>
            <a:ext cx="1530300" cy="59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Architecture</a:t>
            </a:r>
            <a:endParaRPr/>
          </a:p>
        </p:txBody>
      </p:sp>
      <p:sp>
        <p:nvSpPr>
          <p:cNvPr id="125" name="Google Shape;125;p17"/>
          <p:cNvSpPr txBox="1"/>
          <p:nvPr>
            <p:ph idx="5" type="subTitle"/>
          </p:nvPr>
        </p:nvSpPr>
        <p:spPr>
          <a:xfrm flipH="1">
            <a:off x="5485775" y="2556325"/>
            <a:ext cx="1687200" cy="634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Real world case</a:t>
            </a:r>
            <a:endParaRPr/>
          </a:p>
        </p:txBody>
      </p:sp>
      <p:sp>
        <p:nvSpPr>
          <p:cNvPr id="126" name="Google Shape;126;p17"/>
          <p:cNvSpPr txBox="1"/>
          <p:nvPr>
            <p:ph type="title"/>
          </p:nvPr>
        </p:nvSpPr>
        <p:spPr>
          <a:xfrm>
            <a:off x="4141898" y="1480200"/>
            <a:ext cx="1343700" cy="98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02</a:t>
            </a:r>
            <a:endParaRPr/>
          </a:p>
        </p:txBody>
      </p:sp>
      <p:sp>
        <p:nvSpPr>
          <p:cNvPr id="127" name="Google Shape;127;p17"/>
          <p:cNvSpPr txBox="1"/>
          <p:nvPr>
            <p:ph idx="9" type="title"/>
          </p:nvPr>
        </p:nvSpPr>
        <p:spPr>
          <a:xfrm>
            <a:off x="4141898" y="2461382"/>
            <a:ext cx="1343700" cy="98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03</a:t>
            </a:r>
            <a:endParaRPr/>
          </a:p>
        </p:txBody>
      </p:sp>
      <p:sp>
        <p:nvSpPr>
          <p:cNvPr id="128" name="Google Shape;128;p17"/>
          <p:cNvSpPr txBox="1"/>
          <p:nvPr>
            <p:ph idx="13" type="title"/>
          </p:nvPr>
        </p:nvSpPr>
        <p:spPr>
          <a:xfrm>
            <a:off x="4141898" y="3505600"/>
            <a:ext cx="1343700" cy="98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04</a:t>
            </a:r>
            <a:endParaRPr/>
          </a:p>
        </p:txBody>
      </p:sp>
      <p:sp>
        <p:nvSpPr>
          <p:cNvPr id="129" name="Google Shape;129;p17"/>
          <p:cNvSpPr txBox="1"/>
          <p:nvPr>
            <p:ph idx="1" type="subTitle"/>
          </p:nvPr>
        </p:nvSpPr>
        <p:spPr>
          <a:xfrm flipH="1">
            <a:off x="5485675" y="642000"/>
            <a:ext cx="1109400" cy="79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Problem</a:t>
            </a:r>
            <a:endParaRPr/>
          </a:p>
        </p:txBody>
      </p:sp>
      <p:sp>
        <p:nvSpPr>
          <p:cNvPr id="130" name="Google Shape;130;p17"/>
          <p:cNvSpPr txBox="1"/>
          <p:nvPr>
            <p:ph type="title"/>
          </p:nvPr>
        </p:nvSpPr>
        <p:spPr>
          <a:xfrm>
            <a:off x="4141898" y="642000"/>
            <a:ext cx="1343700" cy="98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01</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34" name="Shape 134"/>
        <p:cNvGrpSpPr/>
        <p:nvPr/>
      </p:nvGrpSpPr>
      <p:grpSpPr>
        <a:xfrm>
          <a:off x="0" y="0"/>
          <a:ext cx="0" cy="0"/>
          <a:chOff x="0" y="0"/>
          <a:chExt cx="0" cy="0"/>
        </a:xfrm>
      </p:grpSpPr>
      <p:sp>
        <p:nvSpPr>
          <p:cNvPr id="135" name="Google Shape;135;p18"/>
          <p:cNvSpPr txBox="1"/>
          <p:nvPr>
            <p:ph idx="1" type="subTitle"/>
          </p:nvPr>
        </p:nvSpPr>
        <p:spPr>
          <a:xfrm flipH="1">
            <a:off x="5444575" y="883950"/>
            <a:ext cx="2142300" cy="50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When to use it?</a:t>
            </a:r>
            <a:endParaRPr/>
          </a:p>
        </p:txBody>
      </p:sp>
      <p:sp>
        <p:nvSpPr>
          <p:cNvPr id="136" name="Google Shape;136;p18"/>
          <p:cNvSpPr txBox="1"/>
          <p:nvPr>
            <p:ph idx="5" type="subTitle"/>
          </p:nvPr>
        </p:nvSpPr>
        <p:spPr>
          <a:xfrm flipH="1">
            <a:off x="5526675" y="3870725"/>
            <a:ext cx="1191600" cy="4200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Advantages</a:t>
            </a:r>
            <a:endParaRPr/>
          </a:p>
        </p:txBody>
      </p:sp>
      <p:sp>
        <p:nvSpPr>
          <p:cNvPr id="137" name="Google Shape;137;p18"/>
          <p:cNvSpPr txBox="1"/>
          <p:nvPr>
            <p:ph type="title"/>
          </p:nvPr>
        </p:nvSpPr>
        <p:spPr>
          <a:xfrm>
            <a:off x="4141898" y="642000"/>
            <a:ext cx="1343700" cy="98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05</a:t>
            </a:r>
            <a:endParaRPr/>
          </a:p>
        </p:txBody>
      </p:sp>
      <p:sp>
        <p:nvSpPr>
          <p:cNvPr id="138" name="Google Shape;138;p18"/>
          <p:cNvSpPr txBox="1"/>
          <p:nvPr>
            <p:ph idx="9" type="title"/>
          </p:nvPr>
        </p:nvSpPr>
        <p:spPr>
          <a:xfrm>
            <a:off x="4141898" y="1623182"/>
            <a:ext cx="1343700" cy="98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06</a:t>
            </a:r>
            <a:endParaRPr/>
          </a:p>
        </p:txBody>
      </p:sp>
      <p:sp>
        <p:nvSpPr>
          <p:cNvPr id="139" name="Google Shape;139;p18"/>
          <p:cNvSpPr txBox="1"/>
          <p:nvPr>
            <p:ph idx="13" type="title"/>
          </p:nvPr>
        </p:nvSpPr>
        <p:spPr>
          <a:xfrm>
            <a:off x="4141898" y="2667400"/>
            <a:ext cx="1343700" cy="98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07</a:t>
            </a:r>
            <a:endParaRPr/>
          </a:p>
        </p:txBody>
      </p:sp>
      <p:sp>
        <p:nvSpPr>
          <p:cNvPr id="140" name="Google Shape;140;p18"/>
          <p:cNvSpPr txBox="1"/>
          <p:nvPr>
            <p:ph idx="7" type="subTitle"/>
          </p:nvPr>
        </p:nvSpPr>
        <p:spPr>
          <a:xfrm flipH="1">
            <a:off x="5526675" y="2890300"/>
            <a:ext cx="1581000" cy="541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Demo</a:t>
            </a:r>
            <a:endParaRPr/>
          </a:p>
        </p:txBody>
      </p:sp>
      <p:sp>
        <p:nvSpPr>
          <p:cNvPr id="141" name="Google Shape;141;p18"/>
          <p:cNvSpPr txBox="1"/>
          <p:nvPr>
            <p:ph idx="14" type="title"/>
          </p:nvPr>
        </p:nvSpPr>
        <p:spPr>
          <a:xfrm>
            <a:off x="4141898" y="3587225"/>
            <a:ext cx="1343700" cy="98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08</a:t>
            </a:r>
            <a:endParaRPr/>
          </a:p>
        </p:txBody>
      </p:sp>
      <p:sp>
        <p:nvSpPr>
          <p:cNvPr id="142" name="Google Shape;142;p18"/>
          <p:cNvSpPr txBox="1"/>
          <p:nvPr>
            <p:ph idx="1" type="subTitle"/>
          </p:nvPr>
        </p:nvSpPr>
        <p:spPr>
          <a:xfrm flipH="1">
            <a:off x="5485600" y="1887125"/>
            <a:ext cx="1882500" cy="503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When not to use it?</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146" name="Shape 146"/>
        <p:cNvGrpSpPr/>
        <p:nvPr/>
      </p:nvGrpSpPr>
      <p:grpSpPr>
        <a:xfrm>
          <a:off x="0" y="0"/>
          <a:ext cx="0" cy="0"/>
          <a:chOff x="0" y="0"/>
          <a:chExt cx="0" cy="0"/>
        </a:xfrm>
      </p:grpSpPr>
      <p:sp>
        <p:nvSpPr>
          <p:cNvPr id="147" name="Google Shape;147;p19"/>
          <p:cNvSpPr txBox="1"/>
          <p:nvPr>
            <p:ph idx="5" type="subTitle"/>
          </p:nvPr>
        </p:nvSpPr>
        <p:spPr>
          <a:xfrm flipH="1">
            <a:off x="5485600" y="3263950"/>
            <a:ext cx="1191600" cy="459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Summary</a:t>
            </a:r>
            <a:endParaRPr/>
          </a:p>
        </p:txBody>
      </p:sp>
      <p:sp>
        <p:nvSpPr>
          <p:cNvPr id="148" name="Google Shape;148;p19"/>
          <p:cNvSpPr txBox="1"/>
          <p:nvPr>
            <p:ph type="title"/>
          </p:nvPr>
        </p:nvSpPr>
        <p:spPr>
          <a:xfrm>
            <a:off x="4141898" y="1937400"/>
            <a:ext cx="1343700" cy="98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10</a:t>
            </a:r>
            <a:endParaRPr/>
          </a:p>
        </p:txBody>
      </p:sp>
      <p:sp>
        <p:nvSpPr>
          <p:cNvPr id="149" name="Google Shape;149;p19"/>
          <p:cNvSpPr txBox="1"/>
          <p:nvPr>
            <p:ph idx="9" type="title"/>
          </p:nvPr>
        </p:nvSpPr>
        <p:spPr>
          <a:xfrm>
            <a:off x="4141898" y="2918582"/>
            <a:ext cx="1343700" cy="98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11</a:t>
            </a:r>
            <a:endParaRPr/>
          </a:p>
        </p:txBody>
      </p:sp>
      <p:sp>
        <p:nvSpPr>
          <p:cNvPr id="150" name="Google Shape;150;p19"/>
          <p:cNvSpPr txBox="1"/>
          <p:nvPr>
            <p:ph idx="7" type="subTitle"/>
          </p:nvPr>
        </p:nvSpPr>
        <p:spPr>
          <a:xfrm flipH="1">
            <a:off x="5485600" y="2179500"/>
            <a:ext cx="2115600" cy="502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Common Mistakes</a:t>
            </a:r>
            <a:endParaRPr/>
          </a:p>
        </p:txBody>
      </p:sp>
      <p:sp>
        <p:nvSpPr>
          <p:cNvPr id="151" name="Google Shape;151;p19"/>
          <p:cNvSpPr txBox="1"/>
          <p:nvPr>
            <p:ph idx="7" type="subTitle"/>
          </p:nvPr>
        </p:nvSpPr>
        <p:spPr>
          <a:xfrm flipH="1">
            <a:off x="5485575" y="842675"/>
            <a:ext cx="1581000" cy="797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s"/>
              <a:t>Disadvantages</a:t>
            </a:r>
            <a:endParaRPr/>
          </a:p>
        </p:txBody>
      </p:sp>
      <p:sp>
        <p:nvSpPr>
          <p:cNvPr id="152" name="Google Shape;152;p19"/>
          <p:cNvSpPr txBox="1"/>
          <p:nvPr>
            <p:ph idx="14" type="title"/>
          </p:nvPr>
        </p:nvSpPr>
        <p:spPr>
          <a:xfrm>
            <a:off x="4141898" y="920225"/>
            <a:ext cx="1343700" cy="987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s"/>
              <a:t>9</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56" name="Shape 156"/>
        <p:cNvGrpSpPr/>
        <p:nvPr/>
      </p:nvGrpSpPr>
      <p:grpSpPr>
        <a:xfrm>
          <a:off x="0" y="0"/>
          <a:ext cx="0" cy="0"/>
          <a:chOff x="0" y="0"/>
          <a:chExt cx="0" cy="0"/>
        </a:xfrm>
      </p:grpSpPr>
      <p:sp>
        <p:nvSpPr>
          <p:cNvPr id="157" name="Google Shape;157;p20"/>
          <p:cNvSpPr/>
          <p:nvPr/>
        </p:nvSpPr>
        <p:spPr>
          <a:xfrm>
            <a:off x="0" y="618125"/>
            <a:ext cx="9144000" cy="4194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0"/>
          <p:cNvSpPr txBox="1"/>
          <p:nvPr>
            <p:ph idx="12" type="sldNum"/>
          </p:nvPr>
        </p:nvSpPr>
        <p:spPr>
          <a:xfrm>
            <a:off x="4099450" y="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1</a:t>
            </a:r>
            <a:endParaRPr/>
          </a:p>
        </p:txBody>
      </p:sp>
      <p:sp>
        <p:nvSpPr>
          <p:cNvPr id="159" name="Google Shape;159;p20"/>
          <p:cNvSpPr txBox="1"/>
          <p:nvPr/>
        </p:nvSpPr>
        <p:spPr>
          <a:xfrm>
            <a:off x="2242450" y="537300"/>
            <a:ext cx="42627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600">
                <a:solidFill>
                  <a:srgbClr val="666666"/>
                </a:solidFill>
                <a:highlight>
                  <a:srgbClr val="FFFFFF"/>
                </a:highlight>
                <a:latin typeface="Josefin Sans"/>
                <a:ea typeface="Josefin Sans"/>
                <a:cs typeface="Josefin Sans"/>
                <a:sym typeface="Josefin Sans"/>
              </a:rPr>
              <a:t>Problem</a:t>
            </a:r>
            <a:endParaRPr>
              <a:highlight>
                <a:srgbClr val="FFFFFF"/>
              </a:highlight>
              <a:latin typeface="Zilla Slab Light"/>
              <a:ea typeface="Zilla Slab Light"/>
              <a:cs typeface="Zilla Slab Light"/>
              <a:sym typeface="Zilla Slab Light"/>
            </a:endParaRPr>
          </a:p>
        </p:txBody>
      </p:sp>
      <p:pic>
        <p:nvPicPr>
          <p:cNvPr id="160" name="Google Shape;160;p20"/>
          <p:cNvPicPr preferRelativeResize="0"/>
          <p:nvPr/>
        </p:nvPicPr>
        <p:blipFill rotWithShape="1">
          <a:blip r:embed="rId3">
            <a:alphaModFix/>
          </a:blip>
          <a:srcRect b="10049" l="9854" r="11436" t="10446"/>
          <a:stretch/>
        </p:blipFill>
        <p:spPr>
          <a:xfrm>
            <a:off x="965300" y="2593238"/>
            <a:ext cx="966701" cy="1031686"/>
          </a:xfrm>
          <a:prstGeom prst="rect">
            <a:avLst/>
          </a:prstGeom>
          <a:noFill/>
          <a:ln>
            <a:noFill/>
          </a:ln>
        </p:spPr>
      </p:pic>
      <p:pic>
        <p:nvPicPr>
          <p:cNvPr id="161" name="Google Shape;161;p20"/>
          <p:cNvPicPr preferRelativeResize="0"/>
          <p:nvPr/>
        </p:nvPicPr>
        <p:blipFill rotWithShape="1">
          <a:blip r:embed="rId4">
            <a:alphaModFix/>
          </a:blip>
          <a:srcRect b="0" l="50280" r="0" t="67057"/>
          <a:stretch/>
        </p:blipFill>
        <p:spPr>
          <a:xfrm>
            <a:off x="7234851" y="2303900"/>
            <a:ext cx="1297050" cy="500675"/>
          </a:xfrm>
          <a:prstGeom prst="rect">
            <a:avLst/>
          </a:prstGeom>
          <a:noFill/>
          <a:ln>
            <a:noFill/>
          </a:ln>
        </p:spPr>
      </p:pic>
      <p:pic>
        <p:nvPicPr>
          <p:cNvPr id="162" name="Google Shape;162;p20"/>
          <p:cNvPicPr preferRelativeResize="0"/>
          <p:nvPr/>
        </p:nvPicPr>
        <p:blipFill rotWithShape="1">
          <a:blip r:embed="rId5">
            <a:alphaModFix/>
          </a:blip>
          <a:srcRect b="0" l="0" r="50179" t="67195"/>
          <a:stretch/>
        </p:blipFill>
        <p:spPr>
          <a:xfrm>
            <a:off x="7239994" y="3530377"/>
            <a:ext cx="1297060" cy="533886"/>
          </a:xfrm>
          <a:prstGeom prst="rect">
            <a:avLst/>
          </a:prstGeom>
          <a:noFill/>
          <a:ln>
            <a:noFill/>
          </a:ln>
        </p:spPr>
      </p:pic>
      <p:pic>
        <p:nvPicPr>
          <p:cNvPr id="163" name="Google Shape;163;p20"/>
          <p:cNvPicPr preferRelativeResize="0"/>
          <p:nvPr/>
        </p:nvPicPr>
        <p:blipFill rotWithShape="1">
          <a:blip r:embed="rId6">
            <a:alphaModFix/>
          </a:blip>
          <a:srcRect b="34298" l="50504" r="0" t="33280"/>
          <a:stretch/>
        </p:blipFill>
        <p:spPr>
          <a:xfrm>
            <a:off x="7234853" y="2899790"/>
            <a:ext cx="1307356" cy="535357"/>
          </a:xfrm>
          <a:prstGeom prst="rect">
            <a:avLst/>
          </a:prstGeom>
          <a:noFill/>
          <a:ln>
            <a:noFill/>
          </a:ln>
        </p:spPr>
      </p:pic>
      <p:grpSp>
        <p:nvGrpSpPr>
          <p:cNvPr id="164" name="Google Shape;164;p20"/>
          <p:cNvGrpSpPr/>
          <p:nvPr/>
        </p:nvGrpSpPr>
        <p:grpSpPr>
          <a:xfrm>
            <a:off x="3014853" y="2075312"/>
            <a:ext cx="2905565" cy="1920228"/>
            <a:chOff x="3078053" y="1708325"/>
            <a:chExt cx="2905565" cy="1920228"/>
          </a:xfrm>
        </p:grpSpPr>
        <p:grpSp>
          <p:nvGrpSpPr>
            <p:cNvPr id="165" name="Google Shape;165;p20"/>
            <p:cNvGrpSpPr/>
            <p:nvPr/>
          </p:nvGrpSpPr>
          <p:grpSpPr>
            <a:xfrm>
              <a:off x="3078053" y="1733375"/>
              <a:ext cx="1016990" cy="1015653"/>
              <a:chOff x="3078053" y="1733375"/>
              <a:chExt cx="1016990" cy="1015653"/>
            </a:xfrm>
          </p:grpSpPr>
          <p:sp>
            <p:nvSpPr>
              <p:cNvPr id="166" name="Google Shape;166;p20"/>
              <p:cNvSpPr/>
              <p:nvPr/>
            </p:nvSpPr>
            <p:spPr>
              <a:xfrm>
                <a:off x="3078053" y="1733375"/>
                <a:ext cx="566100" cy="608700"/>
              </a:xfrm>
              <a:prstGeom prst="diamond">
                <a:avLst/>
              </a:prstGeom>
              <a:solidFill>
                <a:srgbClr val="C9DAF8"/>
              </a:solidFill>
              <a:ln cap="flat" cmpd="sng" w="9525">
                <a:solidFill>
                  <a:srgbClr val="1913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7" name="Google Shape;167;p20"/>
              <p:cNvCxnSpPr/>
              <p:nvPr/>
            </p:nvCxnSpPr>
            <p:spPr>
              <a:xfrm>
                <a:off x="3644143" y="2037721"/>
                <a:ext cx="450900" cy="2400"/>
              </a:xfrm>
              <a:prstGeom prst="straightConnector1">
                <a:avLst/>
              </a:prstGeom>
              <a:noFill/>
              <a:ln cap="flat" cmpd="sng" w="9525">
                <a:solidFill>
                  <a:srgbClr val="1913A6"/>
                </a:solidFill>
                <a:prstDash val="dot"/>
                <a:round/>
                <a:headEnd len="med" w="med" type="none"/>
                <a:tailEnd len="med" w="med" type="triangle"/>
              </a:ln>
            </p:spPr>
          </p:cxnSp>
          <p:cxnSp>
            <p:nvCxnSpPr>
              <p:cNvPr id="168" name="Google Shape;168;p20"/>
              <p:cNvCxnSpPr/>
              <p:nvPr/>
            </p:nvCxnSpPr>
            <p:spPr>
              <a:xfrm flipH="1">
                <a:off x="3357052" y="2350028"/>
                <a:ext cx="1200" cy="399000"/>
              </a:xfrm>
              <a:prstGeom prst="straightConnector1">
                <a:avLst/>
              </a:prstGeom>
              <a:noFill/>
              <a:ln cap="flat" cmpd="sng" w="9525">
                <a:solidFill>
                  <a:srgbClr val="1913A6"/>
                </a:solidFill>
                <a:prstDash val="dot"/>
                <a:round/>
                <a:headEnd len="med" w="med" type="none"/>
                <a:tailEnd len="med" w="med" type="triangle"/>
              </a:ln>
            </p:spPr>
          </p:cxnSp>
        </p:grpSp>
        <p:grpSp>
          <p:nvGrpSpPr>
            <p:cNvPr id="169" name="Google Shape;169;p20"/>
            <p:cNvGrpSpPr/>
            <p:nvPr/>
          </p:nvGrpSpPr>
          <p:grpSpPr>
            <a:xfrm>
              <a:off x="4063503" y="1708325"/>
              <a:ext cx="1016990" cy="1015653"/>
              <a:chOff x="3078053" y="1733375"/>
              <a:chExt cx="1016990" cy="1015653"/>
            </a:xfrm>
          </p:grpSpPr>
          <p:sp>
            <p:nvSpPr>
              <p:cNvPr id="170" name="Google Shape;170;p20"/>
              <p:cNvSpPr/>
              <p:nvPr/>
            </p:nvSpPr>
            <p:spPr>
              <a:xfrm>
                <a:off x="3078053" y="1733375"/>
                <a:ext cx="566100" cy="608700"/>
              </a:xfrm>
              <a:prstGeom prst="diamond">
                <a:avLst/>
              </a:prstGeom>
              <a:solidFill>
                <a:srgbClr val="C9DAF8"/>
              </a:solidFill>
              <a:ln cap="flat" cmpd="sng" w="9525">
                <a:solidFill>
                  <a:srgbClr val="1913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1" name="Google Shape;171;p20"/>
              <p:cNvCxnSpPr/>
              <p:nvPr/>
            </p:nvCxnSpPr>
            <p:spPr>
              <a:xfrm>
                <a:off x="3644143" y="2037721"/>
                <a:ext cx="450900" cy="2400"/>
              </a:xfrm>
              <a:prstGeom prst="straightConnector1">
                <a:avLst/>
              </a:prstGeom>
              <a:noFill/>
              <a:ln cap="flat" cmpd="sng" w="9525">
                <a:solidFill>
                  <a:srgbClr val="1913A6"/>
                </a:solidFill>
                <a:prstDash val="dot"/>
                <a:round/>
                <a:headEnd len="med" w="med" type="none"/>
                <a:tailEnd len="med" w="med" type="triangle"/>
              </a:ln>
            </p:spPr>
          </p:cxnSp>
          <p:cxnSp>
            <p:nvCxnSpPr>
              <p:cNvPr id="172" name="Google Shape;172;p20"/>
              <p:cNvCxnSpPr/>
              <p:nvPr/>
            </p:nvCxnSpPr>
            <p:spPr>
              <a:xfrm flipH="1">
                <a:off x="3357052" y="2350028"/>
                <a:ext cx="1200" cy="399000"/>
              </a:xfrm>
              <a:prstGeom prst="straightConnector1">
                <a:avLst/>
              </a:prstGeom>
              <a:noFill/>
              <a:ln cap="flat" cmpd="sng" w="9525">
                <a:solidFill>
                  <a:srgbClr val="1913A6"/>
                </a:solidFill>
                <a:prstDash val="dot"/>
                <a:round/>
                <a:headEnd len="med" w="med" type="none"/>
                <a:tailEnd len="med" w="med" type="triangle"/>
              </a:ln>
            </p:spPr>
          </p:cxnSp>
        </p:grpSp>
        <p:grpSp>
          <p:nvGrpSpPr>
            <p:cNvPr id="173" name="Google Shape;173;p20"/>
            <p:cNvGrpSpPr/>
            <p:nvPr/>
          </p:nvGrpSpPr>
          <p:grpSpPr>
            <a:xfrm>
              <a:off x="4966628" y="1708325"/>
              <a:ext cx="1016990" cy="1015653"/>
              <a:chOff x="3078053" y="1733375"/>
              <a:chExt cx="1016990" cy="1015653"/>
            </a:xfrm>
          </p:grpSpPr>
          <p:sp>
            <p:nvSpPr>
              <p:cNvPr id="174" name="Google Shape;174;p20"/>
              <p:cNvSpPr/>
              <p:nvPr/>
            </p:nvSpPr>
            <p:spPr>
              <a:xfrm>
                <a:off x="3078053" y="1733375"/>
                <a:ext cx="566100" cy="608700"/>
              </a:xfrm>
              <a:prstGeom prst="diamond">
                <a:avLst/>
              </a:prstGeom>
              <a:solidFill>
                <a:srgbClr val="C9DAF8"/>
              </a:solidFill>
              <a:ln cap="flat" cmpd="sng" w="9525">
                <a:solidFill>
                  <a:srgbClr val="1913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5" name="Google Shape;175;p20"/>
              <p:cNvCxnSpPr/>
              <p:nvPr/>
            </p:nvCxnSpPr>
            <p:spPr>
              <a:xfrm>
                <a:off x="3644143" y="2037721"/>
                <a:ext cx="450900" cy="2400"/>
              </a:xfrm>
              <a:prstGeom prst="straightConnector1">
                <a:avLst/>
              </a:prstGeom>
              <a:noFill/>
              <a:ln cap="flat" cmpd="sng" w="9525">
                <a:solidFill>
                  <a:srgbClr val="1913A6"/>
                </a:solidFill>
                <a:prstDash val="dot"/>
                <a:round/>
                <a:headEnd len="med" w="med" type="none"/>
                <a:tailEnd len="med" w="med" type="triangle"/>
              </a:ln>
            </p:spPr>
          </p:cxnSp>
          <p:cxnSp>
            <p:nvCxnSpPr>
              <p:cNvPr id="176" name="Google Shape;176;p20"/>
              <p:cNvCxnSpPr/>
              <p:nvPr/>
            </p:nvCxnSpPr>
            <p:spPr>
              <a:xfrm flipH="1">
                <a:off x="3357052" y="2350028"/>
                <a:ext cx="1200" cy="399000"/>
              </a:xfrm>
              <a:prstGeom prst="straightConnector1">
                <a:avLst/>
              </a:prstGeom>
              <a:noFill/>
              <a:ln cap="flat" cmpd="sng" w="9525">
                <a:solidFill>
                  <a:srgbClr val="1913A6"/>
                </a:solidFill>
                <a:prstDash val="dot"/>
                <a:round/>
                <a:headEnd len="med" w="med" type="none"/>
                <a:tailEnd len="med" w="med" type="triangle"/>
              </a:ln>
            </p:spPr>
          </p:cxnSp>
        </p:grpSp>
        <p:grpSp>
          <p:nvGrpSpPr>
            <p:cNvPr id="177" name="Google Shape;177;p20"/>
            <p:cNvGrpSpPr/>
            <p:nvPr/>
          </p:nvGrpSpPr>
          <p:grpSpPr>
            <a:xfrm>
              <a:off x="4063503" y="2612900"/>
              <a:ext cx="1016990" cy="1015653"/>
              <a:chOff x="3078053" y="1733375"/>
              <a:chExt cx="1016990" cy="1015653"/>
            </a:xfrm>
          </p:grpSpPr>
          <p:sp>
            <p:nvSpPr>
              <p:cNvPr id="178" name="Google Shape;178;p20"/>
              <p:cNvSpPr/>
              <p:nvPr/>
            </p:nvSpPr>
            <p:spPr>
              <a:xfrm>
                <a:off x="3078053" y="1733375"/>
                <a:ext cx="566100" cy="608700"/>
              </a:xfrm>
              <a:prstGeom prst="diamond">
                <a:avLst/>
              </a:prstGeom>
              <a:solidFill>
                <a:srgbClr val="C9DAF8"/>
              </a:solidFill>
              <a:ln cap="flat" cmpd="sng" w="9525">
                <a:solidFill>
                  <a:srgbClr val="1913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79" name="Google Shape;179;p20"/>
              <p:cNvCxnSpPr/>
              <p:nvPr/>
            </p:nvCxnSpPr>
            <p:spPr>
              <a:xfrm>
                <a:off x="3644143" y="2037721"/>
                <a:ext cx="450900" cy="2400"/>
              </a:xfrm>
              <a:prstGeom prst="straightConnector1">
                <a:avLst/>
              </a:prstGeom>
              <a:noFill/>
              <a:ln cap="flat" cmpd="sng" w="9525">
                <a:solidFill>
                  <a:srgbClr val="1913A6"/>
                </a:solidFill>
                <a:prstDash val="dot"/>
                <a:round/>
                <a:headEnd len="med" w="med" type="none"/>
                <a:tailEnd len="med" w="med" type="triangle"/>
              </a:ln>
            </p:spPr>
          </p:cxnSp>
          <p:cxnSp>
            <p:nvCxnSpPr>
              <p:cNvPr id="180" name="Google Shape;180;p20"/>
              <p:cNvCxnSpPr/>
              <p:nvPr/>
            </p:nvCxnSpPr>
            <p:spPr>
              <a:xfrm flipH="1">
                <a:off x="3357052" y="2350028"/>
                <a:ext cx="1200" cy="399000"/>
              </a:xfrm>
              <a:prstGeom prst="straightConnector1">
                <a:avLst/>
              </a:prstGeom>
              <a:noFill/>
              <a:ln cap="flat" cmpd="sng" w="9525">
                <a:solidFill>
                  <a:srgbClr val="1913A6"/>
                </a:solidFill>
                <a:prstDash val="dot"/>
                <a:round/>
                <a:headEnd len="med" w="med" type="none"/>
                <a:tailEnd len="med" w="med" type="triangle"/>
              </a:ln>
            </p:spPr>
          </p:cxnSp>
        </p:grpSp>
        <p:grpSp>
          <p:nvGrpSpPr>
            <p:cNvPr id="181" name="Google Shape;181;p20"/>
            <p:cNvGrpSpPr/>
            <p:nvPr/>
          </p:nvGrpSpPr>
          <p:grpSpPr>
            <a:xfrm>
              <a:off x="4966628" y="2612900"/>
              <a:ext cx="1016990" cy="1015653"/>
              <a:chOff x="3078053" y="1733375"/>
              <a:chExt cx="1016990" cy="1015653"/>
            </a:xfrm>
          </p:grpSpPr>
          <p:sp>
            <p:nvSpPr>
              <p:cNvPr id="182" name="Google Shape;182;p20"/>
              <p:cNvSpPr/>
              <p:nvPr/>
            </p:nvSpPr>
            <p:spPr>
              <a:xfrm>
                <a:off x="3078053" y="1733375"/>
                <a:ext cx="566100" cy="608700"/>
              </a:xfrm>
              <a:prstGeom prst="diamond">
                <a:avLst/>
              </a:prstGeom>
              <a:solidFill>
                <a:srgbClr val="C9DAF8"/>
              </a:solidFill>
              <a:ln cap="flat" cmpd="sng" w="9525">
                <a:solidFill>
                  <a:srgbClr val="1913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83" name="Google Shape;183;p20"/>
              <p:cNvCxnSpPr/>
              <p:nvPr/>
            </p:nvCxnSpPr>
            <p:spPr>
              <a:xfrm>
                <a:off x="3644143" y="2037721"/>
                <a:ext cx="450900" cy="2400"/>
              </a:xfrm>
              <a:prstGeom prst="straightConnector1">
                <a:avLst/>
              </a:prstGeom>
              <a:noFill/>
              <a:ln cap="flat" cmpd="sng" w="9525">
                <a:solidFill>
                  <a:srgbClr val="1913A6"/>
                </a:solidFill>
                <a:prstDash val="dot"/>
                <a:round/>
                <a:headEnd len="med" w="med" type="none"/>
                <a:tailEnd len="med" w="med" type="triangle"/>
              </a:ln>
            </p:spPr>
          </p:cxnSp>
          <p:cxnSp>
            <p:nvCxnSpPr>
              <p:cNvPr id="184" name="Google Shape;184;p20"/>
              <p:cNvCxnSpPr/>
              <p:nvPr/>
            </p:nvCxnSpPr>
            <p:spPr>
              <a:xfrm flipH="1">
                <a:off x="3357052" y="2350028"/>
                <a:ext cx="1200" cy="399000"/>
              </a:xfrm>
              <a:prstGeom prst="straightConnector1">
                <a:avLst/>
              </a:prstGeom>
              <a:noFill/>
              <a:ln cap="flat" cmpd="sng" w="9525">
                <a:solidFill>
                  <a:srgbClr val="1913A6"/>
                </a:solidFill>
                <a:prstDash val="dot"/>
                <a:round/>
                <a:headEnd len="med" w="med" type="none"/>
                <a:tailEnd len="med" w="med" type="triangle"/>
              </a:ln>
            </p:spPr>
          </p:cxnSp>
        </p:grpSp>
      </p:grpSp>
      <p:sp>
        <p:nvSpPr>
          <p:cNvPr id="185" name="Google Shape;185;p20"/>
          <p:cNvSpPr/>
          <p:nvPr/>
        </p:nvSpPr>
        <p:spPr>
          <a:xfrm>
            <a:off x="2085075" y="1817500"/>
            <a:ext cx="4951476" cy="2583144"/>
          </a:xfrm>
          <a:prstGeom prst="cloud">
            <a:avLst/>
          </a:prstGeom>
          <a:noFill/>
          <a:ln cap="flat" cmpd="sng" w="9525">
            <a:solidFill>
              <a:srgbClr val="448C7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189" name="Shape 189"/>
        <p:cNvGrpSpPr/>
        <p:nvPr/>
      </p:nvGrpSpPr>
      <p:grpSpPr>
        <a:xfrm>
          <a:off x="0" y="0"/>
          <a:ext cx="0" cy="0"/>
          <a:chOff x="0" y="0"/>
          <a:chExt cx="0" cy="0"/>
        </a:xfrm>
      </p:grpSpPr>
      <p:sp>
        <p:nvSpPr>
          <p:cNvPr id="190" name="Google Shape;190;p21"/>
          <p:cNvSpPr/>
          <p:nvPr/>
        </p:nvSpPr>
        <p:spPr>
          <a:xfrm>
            <a:off x="0" y="1208150"/>
            <a:ext cx="9144000" cy="3604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21"/>
          <p:cNvSpPr txBox="1"/>
          <p:nvPr>
            <p:ph idx="2" type="subTitle"/>
          </p:nvPr>
        </p:nvSpPr>
        <p:spPr>
          <a:xfrm>
            <a:off x="1747950" y="1799200"/>
            <a:ext cx="5648100" cy="914400"/>
          </a:xfrm>
          <a:prstGeom prst="rect">
            <a:avLst/>
          </a:prstGeom>
        </p:spPr>
        <p:txBody>
          <a:bodyPr anchorCtr="0" anchor="ctr" bIns="91425" lIns="91425" spcFirstLastPara="1" rIns="91425" wrap="square" tIns="91425">
            <a:noAutofit/>
          </a:bodyPr>
          <a:lstStyle/>
          <a:p>
            <a:pPr indent="0" lvl="0" marL="457200" rtl="0" algn="l">
              <a:spcBef>
                <a:spcPts val="0"/>
              </a:spcBef>
              <a:spcAft>
                <a:spcPts val="0"/>
              </a:spcAft>
              <a:buNone/>
            </a:pPr>
            <a:r>
              <a:rPr lang="es" sz="1600"/>
              <a:t>Allow multiple objects to handle the request without coupling sender class to concrete classes of the receivers</a:t>
            </a:r>
            <a:endParaRPr sz="1600"/>
          </a:p>
        </p:txBody>
      </p:sp>
      <p:sp>
        <p:nvSpPr>
          <p:cNvPr id="192" name="Google Shape;192;p21"/>
          <p:cNvSpPr txBox="1"/>
          <p:nvPr>
            <p:ph idx="12" type="sldNum"/>
          </p:nvPr>
        </p:nvSpPr>
        <p:spPr>
          <a:xfrm>
            <a:off x="4099450" y="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2</a:t>
            </a:r>
            <a:endParaRPr/>
          </a:p>
        </p:txBody>
      </p:sp>
      <p:sp>
        <p:nvSpPr>
          <p:cNvPr id="193" name="Google Shape;193;p21"/>
          <p:cNvSpPr txBox="1"/>
          <p:nvPr/>
        </p:nvSpPr>
        <p:spPr>
          <a:xfrm>
            <a:off x="2242450" y="537300"/>
            <a:ext cx="42627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600">
                <a:solidFill>
                  <a:srgbClr val="666666"/>
                </a:solidFill>
                <a:highlight>
                  <a:srgbClr val="FFFFFF"/>
                </a:highlight>
                <a:latin typeface="Josefin Sans"/>
                <a:ea typeface="Josefin Sans"/>
                <a:cs typeface="Josefin Sans"/>
                <a:sym typeface="Josefin Sans"/>
              </a:rPr>
              <a:t>Goal</a:t>
            </a:r>
            <a:endParaRPr>
              <a:highlight>
                <a:srgbClr val="FFFFFF"/>
              </a:highlight>
              <a:latin typeface="Zilla Slab Light"/>
              <a:ea typeface="Zilla Slab Light"/>
              <a:cs typeface="Zilla Slab Light"/>
              <a:sym typeface="Zilla Slab Light"/>
            </a:endParaRPr>
          </a:p>
        </p:txBody>
      </p:sp>
      <p:grpSp>
        <p:nvGrpSpPr>
          <p:cNvPr id="194" name="Google Shape;194;p21"/>
          <p:cNvGrpSpPr/>
          <p:nvPr/>
        </p:nvGrpSpPr>
        <p:grpSpPr>
          <a:xfrm>
            <a:off x="1423650" y="3132537"/>
            <a:ext cx="6449109" cy="1031686"/>
            <a:chOff x="1347450" y="2199588"/>
            <a:chExt cx="6449109" cy="1031686"/>
          </a:xfrm>
        </p:grpSpPr>
        <p:pic>
          <p:nvPicPr>
            <p:cNvPr id="195" name="Google Shape;195;p21"/>
            <p:cNvPicPr preferRelativeResize="0"/>
            <p:nvPr/>
          </p:nvPicPr>
          <p:blipFill rotWithShape="1">
            <a:blip r:embed="rId3">
              <a:alphaModFix/>
            </a:blip>
            <a:srcRect b="10049" l="9854" r="11436" t="10446"/>
            <a:stretch/>
          </p:blipFill>
          <p:spPr>
            <a:xfrm>
              <a:off x="1347450" y="2199588"/>
              <a:ext cx="966701" cy="1031686"/>
            </a:xfrm>
            <a:prstGeom prst="rect">
              <a:avLst/>
            </a:prstGeom>
            <a:noFill/>
            <a:ln>
              <a:noFill/>
            </a:ln>
          </p:spPr>
        </p:pic>
        <p:pic>
          <p:nvPicPr>
            <p:cNvPr id="196" name="Google Shape;196;p21"/>
            <p:cNvPicPr preferRelativeResize="0"/>
            <p:nvPr/>
          </p:nvPicPr>
          <p:blipFill rotWithShape="1">
            <a:blip r:embed="rId4">
              <a:alphaModFix/>
            </a:blip>
            <a:srcRect b="0" l="50280" r="0" t="67057"/>
            <a:stretch/>
          </p:blipFill>
          <p:spPr>
            <a:xfrm>
              <a:off x="2916864" y="2419521"/>
              <a:ext cx="1208776" cy="500669"/>
            </a:xfrm>
            <a:prstGeom prst="rect">
              <a:avLst/>
            </a:prstGeom>
            <a:noFill/>
            <a:ln>
              <a:noFill/>
            </a:ln>
          </p:spPr>
        </p:pic>
        <p:pic>
          <p:nvPicPr>
            <p:cNvPr id="197" name="Google Shape;197;p21"/>
            <p:cNvPicPr preferRelativeResize="0"/>
            <p:nvPr/>
          </p:nvPicPr>
          <p:blipFill rotWithShape="1">
            <a:blip r:embed="rId5">
              <a:alphaModFix/>
            </a:blip>
            <a:srcRect b="0" l="0" r="50179" t="67195"/>
            <a:stretch/>
          </p:blipFill>
          <p:spPr>
            <a:xfrm>
              <a:off x="4728356" y="2402915"/>
              <a:ext cx="1297060" cy="533886"/>
            </a:xfrm>
            <a:prstGeom prst="rect">
              <a:avLst/>
            </a:prstGeom>
            <a:noFill/>
            <a:ln>
              <a:noFill/>
            </a:ln>
          </p:spPr>
        </p:pic>
        <p:pic>
          <p:nvPicPr>
            <p:cNvPr id="198" name="Google Shape;198;p21"/>
            <p:cNvPicPr preferRelativeResize="0"/>
            <p:nvPr/>
          </p:nvPicPr>
          <p:blipFill rotWithShape="1">
            <a:blip r:embed="rId6">
              <a:alphaModFix/>
            </a:blip>
            <a:srcRect b="34298" l="50504" r="0" t="33280"/>
            <a:stretch/>
          </p:blipFill>
          <p:spPr>
            <a:xfrm>
              <a:off x="6489203" y="2402178"/>
              <a:ext cx="1307356" cy="535357"/>
            </a:xfrm>
            <a:prstGeom prst="rect">
              <a:avLst/>
            </a:prstGeom>
            <a:noFill/>
            <a:ln>
              <a:noFill/>
            </a:ln>
          </p:spPr>
        </p:pic>
        <p:cxnSp>
          <p:nvCxnSpPr>
            <p:cNvPr id="199" name="Google Shape;199;p21"/>
            <p:cNvCxnSpPr>
              <a:endCxn id="197" idx="1"/>
            </p:cNvCxnSpPr>
            <p:nvPr/>
          </p:nvCxnSpPr>
          <p:spPr>
            <a:xfrm>
              <a:off x="4125656" y="2669858"/>
              <a:ext cx="602700" cy="0"/>
            </a:xfrm>
            <a:prstGeom prst="straightConnector1">
              <a:avLst/>
            </a:prstGeom>
            <a:noFill/>
            <a:ln cap="flat" cmpd="sng" w="9525">
              <a:solidFill>
                <a:srgbClr val="828CFB"/>
              </a:solidFill>
              <a:prstDash val="dot"/>
              <a:round/>
              <a:headEnd len="med" w="med" type="none"/>
              <a:tailEnd len="med" w="med" type="triangle"/>
            </a:ln>
          </p:spPr>
        </p:cxnSp>
        <p:cxnSp>
          <p:nvCxnSpPr>
            <p:cNvPr id="200" name="Google Shape;200;p21"/>
            <p:cNvCxnSpPr>
              <a:stCxn id="197" idx="3"/>
              <a:endCxn id="198" idx="1"/>
            </p:cNvCxnSpPr>
            <p:nvPr/>
          </p:nvCxnSpPr>
          <p:spPr>
            <a:xfrm>
              <a:off x="6025416" y="2669858"/>
              <a:ext cx="463800" cy="0"/>
            </a:xfrm>
            <a:prstGeom prst="straightConnector1">
              <a:avLst/>
            </a:prstGeom>
            <a:noFill/>
            <a:ln cap="flat" cmpd="sng" w="9525">
              <a:solidFill>
                <a:srgbClr val="828CFB"/>
              </a:solidFill>
              <a:prstDash val="dot"/>
              <a:round/>
              <a:headEnd len="med" w="med" type="none"/>
              <a:tailEnd len="med" w="med" type="triangle"/>
            </a:ln>
          </p:spPr>
        </p:cxnSp>
        <p:cxnSp>
          <p:nvCxnSpPr>
            <p:cNvPr id="201" name="Google Shape;201;p21"/>
            <p:cNvCxnSpPr/>
            <p:nvPr/>
          </p:nvCxnSpPr>
          <p:spPr>
            <a:xfrm>
              <a:off x="2314101" y="2669846"/>
              <a:ext cx="602700" cy="0"/>
            </a:xfrm>
            <a:prstGeom prst="straightConnector1">
              <a:avLst/>
            </a:prstGeom>
            <a:noFill/>
            <a:ln cap="flat" cmpd="sng" w="9525">
              <a:solidFill>
                <a:srgbClr val="828CFB"/>
              </a:solidFill>
              <a:prstDash val="dot"/>
              <a:round/>
              <a:headEnd len="med" w="med" type="none"/>
              <a:tailEnd len="med" w="med" type="triangle"/>
            </a:ln>
          </p:spPr>
        </p:cxn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205" name="Shape 205"/>
        <p:cNvGrpSpPr/>
        <p:nvPr/>
      </p:nvGrpSpPr>
      <p:grpSpPr>
        <a:xfrm>
          <a:off x="0" y="0"/>
          <a:ext cx="0" cy="0"/>
          <a:chOff x="0" y="0"/>
          <a:chExt cx="0" cy="0"/>
        </a:xfrm>
      </p:grpSpPr>
      <p:sp>
        <p:nvSpPr>
          <p:cNvPr id="206" name="Google Shape;206;p22"/>
          <p:cNvSpPr/>
          <p:nvPr/>
        </p:nvSpPr>
        <p:spPr>
          <a:xfrm>
            <a:off x="0" y="618125"/>
            <a:ext cx="9144000" cy="41946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22"/>
          <p:cNvSpPr txBox="1"/>
          <p:nvPr>
            <p:ph idx="12" type="sldNum"/>
          </p:nvPr>
        </p:nvSpPr>
        <p:spPr>
          <a:xfrm>
            <a:off x="4099450" y="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3</a:t>
            </a:r>
            <a:endParaRPr/>
          </a:p>
        </p:txBody>
      </p:sp>
      <p:sp>
        <p:nvSpPr>
          <p:cNvPr id="208" name="Google Shape;208;p22"/>
          <p:cNvSpPr txBox="1"/>
          <p:nvPr/>
        </p:nvSpPr>
        <p:spPr>
          <a:xfrm>
            <a:off x="2242450" y="537300"/>
            <a:ext cx="42627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600">
                <a:solidFill>
                  <a:srgbClr val="666666"/>
                </a:solidFill>
                <a:highlight>
                  <a:srgbClr val="FFFFFF"/>
                </a:highlight>
                <a:latin typeface="Josefin Sans"/>
                <a:ea typeface="Josefin Sans"/>
                <a:cs typeface="Josefin Sans"/>
                <a:sym typeface="Josefin Sans"/>
              </a:rPr>
              <a:t>Real world case</a:t>
            </a:r>
            <a:endParaRPr>
              <a:highlight>
                <a:srgbClr val="FFFFFF"/>
              </a:highlight>
              <a:latin typeface="Zilla Slab Light"/>
              <a:ea typeface="Zilla Slab Light"/>
              <a:cs typeface="Zilla Slab Light"/>
              <a:sym typeface="Zilla Slab Light"/>
            </a:endParaRPr>
          </a:p>
        </p:txBody>
      </p:sp>
      <p:pic>
        <p:nvPicPr>
          <p:cNvPr id="209" name="Google Shape;209;p22"/>
          <p:cNvPicPr preferRelativeResize="0"/>
          <p:nvPr/>
        </p:nvPicPr>
        <p:blipFill rotWithShape="1">
          <a:blip r:embed="rId3">
            <a:alphaModFix/>
          </a:blip>
          <a:srcRect b="10049" l="9854" r="11436" t="10446"/>
          <a:stretch/>
        </p:blipFill>
        <p:spPr>
          <a:xfrm>
            <a:off x="1242450" y="2777275"/>
            <a:ext cx="966701" cy="1031686"/>
          </a:xfrm>
          <a:prstGeom prst="rect">
            <a:avLst/>
          </a:prstGeom>
          <a:noFill/>
          <a:ln>
            <a:noFill/>
          </a:ln>
        </p:spPr>
      </p:pic>
      <p:pic>
        <p:nvPicPr>
          <p:cNvPr id="210" name="Google Shape;210;p22"/>
          <p:cNvPicPr preferRelativeResize="0"/>
          <p:nvPr/>
        </p:nvPicPr>
        <p:blipFill rotWithShape="1">
          <a:blip r:embed="rId4">
            <a:alphaModFix/>
          </a:blip>
          <a:srcRect b="0" l="50280" r="0" t="67057"/>
          <a:stretch/>
        </p:blipFill>
        <p:spPr>
          <a:xfrm>
            <a:off x="2811864" y="2997209"/>
            <a:ext cx="1208776" cy="500669"/>
          </a:xfrm>
          <a:prstGeom prst="rect">
            <a:avLst/>
          </a:prstGeom>
          <a:noFill/>
          <a:ln>
            <a:noFill/>
          </a:ln>
        </p:spPr>
      </p:pic>
      <p:pic>
        <p:nvPicPr>
          <p:cNvPr id="211" name="Google Shape;211;p22"/>
          <p:cNvPicPr preferRelativeResize="0"/>
          <p:nvPr/>
        </p:nvPicPr>
        <p:blipFill rotWithShape="1">
          <a:blip r:embed="rId5">
            <a:alphaModFix/>
          </a:blip>
          <a:srcRect b="0" l="0" r="50179" t="67195"/>
          <a:stretch/>
        </p:blipFill>
        <p:spPr>
          <a:xfrm>
            <a:off x="4623356" y="2980602"/>
            <a:ext cx="1297060" cy="533886"/>
          </a:xfrm>
          <a:prstGeom prst="rect">
            <a:avLst/>
          </a:prstGeom>
          <a:noFill/>
          <a:ln>
            <a:noFill/>
          </a:ln>
        </p:spPr>
      </p:pic>
      <p:pic>
        <p:nvPicPr>
          <p:cNvPr id="212" name="Google Shape;212;p22"/>
          <p:cNvPicPr preferRelativeResize="0"/>
          <p:nvPr/>
        </p:nvPicPr>
        <p:blipFill rotWithShape="1">
          <a:blip r:embed="rId6">
            <a:alphaModFix/>
          </a:blip>
          <a:srcRect b="34298" l="50504" r="0" t="33280"/>
          <a:stretch/>
        </p:blipFill>
        <p:spPr>
          <a:xfrm>
            <a:off x="6384203" y="2979865"/>
            <a:ext cx="1307356" cy="535357"/>
          </a:xfrm>
          <a:prstGeom prst="rect">
            <a:avLst/>
          </a:prstGeom>
          <a:noFill/>
          <a:ln>
            <a:noFill/>
          </a:ln>
        </p:spPr>
      </p:pic>
      <p:cxnSp>
        <p:nvCxnSpPr>
          <p:cNvPr id="213" name="Google Shape;213;p22"/>
          <p:cNvCxnSpPr>
            <a:endCxn id="211" idx="1"/>
          </p:cNvCxnSpPr>
          <p:nvPr/>
        </p:nvCxnSpPr>
        <p:spPr>
          <a:xfrm>
            <a:off x="4020656" y="3247545"/>
            <a:ext cx="602700" cy="0"/>
          </a:xfrm>
          <a:prstGeom prst="straightConnector1">
            <a:avLst/>
          </a:prstGeom>
          <a:noFill/>
          <a:ln cap="flat" cmpd="sng" w="9525">
            <a:solidFill>
              <a:srgbClr val="828CFB"/>
            </a:solidFill>
            <a:prstDash val="dot"/>
            <a:round/>
            <a:headEnd len="med" w="med" type="none"/>
            <a:tailEnd len="med" w="med" type="triangle"/>
          </a:ln>
        </p:spPr>
      </p:cxnSp>
      <p:cxnSp>
        <p:nvCxnSpPr>
          <p:cNvPr id="214" name="Google Shape;214;p22"/>
          <p:cNvCxnSpPr>
            <a:stCxn id="211" idx="3"/>
            <a:endCxn id="212" idx="1"/>
          </p:cNvCxnSpPr>
          <p:nvPr/>
        </p:nvCxnSpPr>
        <p:spPr>
          <a:xfrm>
            <a:off x="5920416" y="3247545"/>
            <a:ext cx="463800" cy="0"/>
          </a:xfrm>
          <a:prstGeom prst="straightConnector1">
            <a:avLst/>
          </a:prstGeom>
          <a:noFill/>
          <a:ln cap="flat" cmpd="sng" w="9525">
            <a:solidFill>
              <a:srgbClr val="828CFB"/>
            </a:solidFill>
            <a:prstDash val="dot"/>
            <a:round/>
            <a:headEnd len="med" w="med" type="none"/>
            <a:tailEnd len="med" w="med" type="triangle"/>
          </a:ln>
        </p:spPr>
      </p:cxnSp>
      <p:cxnSp>
        <p:nvCxnSpPr>
          <p:cNvPr id="215" name="Google Shape;215;p22"/>
          <p:cNvCxnSpPr/>
          <p:nvPr/>
        </p:nvCxnSpPr>
        <p:spPr>
          <a:xfrm>
            <a:off x="2209101" y="3247534"/>
            <a:ext cx="602700" cy="0"/>
          </a:xfrm>
          <a:prstGeom prst="straightConnector1">
            <a:avLst/>
          </a:prstGeom>
          <a:noFill/>
          <a:ln cap="flat" cmpd="sng" w="9525">
            <a:solidFill>
              <a:srgbClr val="828CFB"/>
            </a:solidFill>
            <a:prstDash val="dot"/>
            <a:round/>
            <a:headEnd len="med" w="med" type="none"/>
            <a:tailEnd len="med" w="med" type="triangle"/>
          </a:ln>
        </p:spPr>
      </p:cxnSp>
      <p:cxnSp>
        <p:nvCxnSpPr>
          <p:cNvPr id="216" name="Google Shape;216;p22"/>
          <p:cNvCxnSpPr>
            <a:stCxn id="210" idx="2"/>
          </p:cNvCxnSpPr>
          <p:nvPr/>
        </p:nvCxnSpPr>
        <p:spPr>
          <a:xfrm>
            <a:off x="3416252" y="3497877"/>
            <a:ext cx="5700" cy="497400"/>
          </a:xfrm>
          <a:prstGeom prst="straightConnector1">
            <a:avLst/>
          </a:prstGeom>
          <a:noFill/>
          <a:ln cap="flat" cmpd="sng" w="9525">
            <a:solidFill>
              <a:srgbClr val="828CFB"/>
            </a:solidFill>
            <a:prstDash val="dot"/>
            <a:round/>
            <a:headEnd len="med" w="med" type="none"/>
            <a:tailEnd len="med" w="med" type="triangle"/>
          </a:ln>
        </p:spPr>
      </p:cxnSp>
      <p:cxnSp>
        <p:nvCxnSpPr>
          <p:cNvPr id="217" name="Google Shape;217;p22"/>
          <p:cNvCxnSpPr>
            <a:stCxn id="211" idx="2"/>
          </p:cNvCxnSpPr>
          <p:nvPr/>
        </p:nvCxnSpPr>
        <p:spPr>
          <a:xfrm>
            <a:off x="5271886" y="3514488"/>
            <a:ext cx="16200" cy="489600"/>
          </a:xfrm>
          <a:prstGeom prst="straightConnector1">
            <a:avLst/>
          </a:prstGeom>
          <a:noFill/>
          <a:ln cap="flat" cmpd="sng" w="9525">
            <a:solidFill>
              <a:srgbClr val="828CFB"/>
            </a:solidFill>
            <a:prstDash val="dot"/>
            <a:round/>
            <a:headEnd len="med" w="med" type="none"/>
            <a:tailEnd len="med" w="med" type="triangle"/>
          </a:ln>
        </p:spPr>
      </p:cxnSp>
      <p:cxnSp>
        <p:nvCxnSpPr>
          <p:cNvPr id="218" name="Google Shape;218;p22"/>
          <p:cNvCxnSpPr>
            <a:stCxn id="212" idx="2"/>
          </p:cNvCxnSpPr>
          <p:nvPr/>
        </p:nvCxnSpPr>
        <p:spPr>
          <a:xfrm>
            <a:off x="7037881" y="3515223"/>
            <a:ext cx="15600" cy="488700"/>
          </a:xfrm>
          <a:prstGeom prst="straightConnector1">
            <a:avLst/>
          </a:prstGeom>
          <a:noFill/>
          <a:ln cap="flat" cmpd="sng" w="9525">
            <a:solidFill>
              <a:srgbClr val="828CFB"/>
            </a:solidFill>
            <a:prstDash val="dot"/>
            <a:round/>
            <a:headEnd len="med" w="med" type="none"/>
            <a:tailEnd len="med" w="med" type="triangle"/>
          </a:ln>
        </p:spPr>
      </p:cxnSp>
      <p:grpSp>
        <p:nvGrpSpPr>
          <p:cNvPr id="219" name="Google Shape;219;p22"/>
          <p:cNvGrpSpPr/>
          <p:nvPr/>
        </p:nvGrpSpPr>
        <p:grpSpPr>
          <a:xfrm>
            <a:off x="1422650" y="2273875"/>
            <a:ext cx="846600" cy="500700"/>
            <a:chOff x="1041650" y="1588075"/>
            <a:chExt cx="846600" cy="500700"/>
          </a:xfrm>
        </p:grpSpPr>
        <p:sp>
          <p:nvSpPr>
            <p:cNvPr id="220" name="Google Shape;220;p22"/>
            <p:cNvSpPr/>
            <p:nvPr/>
          </p:nvSpPr>
          <p:spPr>
            <a:xfrm>
              <a:off x="1041650" y="1588075"/>
              <a:ext cx="846600" cy="500700"/>
            </a:xfrm>
            <a:prstGeom prst="rightArrow">
              <a:avLst>
                <a:gd fmla="val 50000" name="adj1"/>
                <a:gd fmla="val 50000" name="adj2"/>
              </a:avLst>
            </a:prstGeom>
            <a:solidFill>
              <a:srgbClr val="FFFFFF"/>
            </a:solidFill>
            <a:ln cap="flat" cmpd="sng" w="9525">
              <a:solidFill>
                <a:srgbClr val="1913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22"/>
            <p:cNvSpPr txBox="1"/>
            <p:nvPr/>
          </p:nvSpPr>
          <p:spPr>
            <a:xfrm>
              <a:off x="1041650" y="1631550"/>
              <a:ext cx="846600" cy="22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Zilla Slab Light"/>
                  <a:ea typeface="Zilla Slab Light"/>
                  <a:cs typeface="Zilla Slab Light"/>
                  <a:sym typeface="Zilla Slab Light"/>
                </a:rPr>
                <a:t>Request</a:t>
              </a:r>
              <a:endParaRPr>
                <a:latin typeface="Zilla Slab Light"/>
                <a:ea typeface="Zilla Slab Light"/>
                <a:cs typeface="Zilla Slab Light"/>
                <a:sym typeface="Zilla Slab Light"/>
              </a:endParaRPr>
            </a:p>
          </p:txBody>
        </p:sp>
      </p:grpSp>
      <p:sp>
        <p:nvSpPr>
          <p:cNvPr id="222" name="Google Shape;222;p22"/>
          <p:cNvSpPr/>
          <p:nvPr/>
        </p:nvSpPr>
        <p:spPr>
          <a:xfrm>
            <a:off x="3078053" y="1733375"/>
            <a:ext cx="566100" cy="608700"/>
          </a:xfrm>
          <a:prstGeom prst="diamond">
            <a:avLst/>
          </a:prstGeom>
          <a:solidFill>
            <a:srgbClr val="C9DAF8"/>
          </a:solidFill>
          <a:ln cap="flat" cmpd="sng" w="9525">
            <a:solidFill>
              <a:srgbClr val="1913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23" name="Google Shape;223;p22"/>
          <p:cNvCxnSpPr/>
          <p:nvPr/>
        </p:nvCxnSpPr>
        <p:spPr>
          <a:xfrm>
            <a:off x="3644143" y="2037721"/>
            <a:ext cx="450900" cy="2400"/>
          </a:xfrm>
          <a:prstGeom prst="straightConnector1">
            <a:avLst/>
          </a:prstGeom>
          <a:noFill/>
          <a:ln cap="flat" cmpd="sng" w="9525">
            <a:solidFill>
              <a:srgbClr val="1913A6"/>
            </a:solidFill>
            <a:prstDash val="dot"/>
            <a:round/>
            <a:headEnd len="med" w="med" type="none"/>
            <a:tailEnd len="med" w="med" type="triangle"/>
          </a:ln>
        </p:spPr>
      </p:cxnSp>
      <p:cxnSp>
        <p:nvCxnSpPr>
          <p:cNvPr id="224" name="Google Shape;224;p22"/>
          <p:cNvCxnSpPr/>
          <p:nvPr/>
        </p:nvCxnSpPr>
        <p:spPr>
          <a:xfrm flipH="1">
            <a:off x="3357052" y="2350028"/>
            <a:ext cx="1200" cy="399000"/>
          </a:xfrm>
          <a:prstGeom prst="straightConnector1">
            <a:avLst/>
          </a:prstGeom>
          <a:noFill/>
          <a:ln cap="flat" cmpd="sng" w="9525">
            <a:solidFill>
              <a:srgbClr val="1913A6"/>
            </a:solidFill>
            <a:prstDash val="dot"/>
            <a:round/>
            <a:headEnd len="med" w="med" type="none"/>
            <a:tailEnd len="med" w="med" type="triangle"/>
          </a:ln>
        </p:spPr>
      </p:cxnSp>
      <p:sp>
        <p:nvSpPr>
          <p:cNvPr id="225" name="Google Shape;225;p22"/>
          <p:cNvSpPr txBox="1"/>
          <p:nvPr/>
        </p:nvSpPr>
        <p:spPr>
          <a:xfrm>
            <a:off x="3340050" y="2265863"/>
            <a:ext cx="548700" cy="28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Zilla Slab Light"/>
                <a:ea typeface="Zilla Slab Light"/>
                <a:cs typeface="Zilla Slab Light"/>
                <a:sym typeface="Zilla Slab Light"/>
              </a:rPr>
              <a:t>Stop</a:t>
            </a:r>
            <a:endParaRPr>
              <a:latin typeface="Zilla Slab Light"/>
              <a:ea typeface="Zilla Slab Light"/>
              <a:cs typeface="Zilla Slab Light"/>
              <a:sym typeface="Zilla Slab Light"/>
            </a:endParaRPr>
          </a:p>
        </p:txBody>
      </p:sp>
      <p:sp>
        <p:nvSpPr>
          <p:cNvPr id="226" name="Google Shape;226;p22"/>
          <p:cNvSpPr txBox="1"/>
          <p:nvPr/>
        </p:nvSpPr>
        <p:spPr>
          <a:xfrm>
            <a:off x="3595250" y="1657175"/>
            <a:ext cx="966600" cy="28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Zilla Slab Light"/>
                <a:ea typeface="Zilla Slab Light"/>
                <a:cs typeface="Zilla Slab Light"/>
                <a:sym typeface="Zilla Slab Light"/>
              </a:rPr>
              <a:t>Forward</a:t>
            </a:r>
            <a:endParaRPr>
              <a:latin typeface="Zilla Slab Light"/>
              <a:ea typeface="Zilla Slab Light"/>
              <a:cs typeface="Zilla Slab Light"/>
              <a:sym typeface="Zilla Slab Light"/>
            </a:endParaRPr>
          </a:p>
        </p:txBody>
      </p:sp>
      <p:pic>
        <p:nvPicPr>
          <p:cNvPr id="227" name="Google Shape;227;p22"/>
          <p:cNvPicPr preferRelativeResize="0"/>
          <p:nvPr/>
        </p:nvPicPr>
        <p:blipFill>
          <a:blip r:embed="rId7">
            <a:alphaModFix/>
          </a:blip>
          <a:stretch>
            <a:fillRect/>
          </a:stretch>
        </p:blipFill>
        <p:spPr>
          <a:xfrm>
            <a:off x="3116680" y="4150350"/>
            <a:ext cx="816870" cy="355575"/>
          </a:xfrm>
          <a:prstGeom prst="rect">
            <a:avLst/>
          </a:prstGeom>
          <a:noFill/>
          <a:ln>
            <a:noFill/>
          </a:ln>
        </p:spPr>
      </p:pic>
      <p:pic>
        <p:nvPicPr>
          <p:cNvPr id="228" name="Google Shape;228;p22"/>
          <p:cNvPicPr preferRelativeResize="0"/>
          <p:nvPr/>
        </p:nvPicPr>
        <p:blipFill>
          <a:blip r:embed="rId7">
            <a:alphaModFix/>
          </a:blip>
          <a:stretch>
            <a:fillRect/>
          </a:stretch>
        </p:blipFill>
        <p:spPr>
          <a:xfrm>
            <a:off x="4913180" y="4150350"/>
            <a:ext cx="816870" cy="355575"/>
          </a:xfrm>
          <a:prstGeom prst="rect">
            <a:avLst/>
          </a:prstGeom>
          <a:noFill/>
          <a:ln>
            <a:noFill/>
          </a:ln>
        </p:spPr>
      </p:pic>
      <p:pic>
        <p:nvPicPr>
          <p:cNvPr id="229" name="Google Shape;229;p22"/>
          <p:cNvPicPr preferRelativeResize="0"/>
          <p:nvPr/>
        </p:nvPicPr>
        <p:blipFill>
          <a:blip r:embed="rId7">
            <a:alphaModFix/>
          </a:blip>
          <a:stretch>
            <a:fillRect/>
          </a:stretch>
        </p:blipFill>
        <p:spPr>
          <a:xfrm>
            <a:off x="6634280" y="4150350"/>
            <a:ext cx="816870" cy="355575"/>
          </a:xfrm>
          <a:prstGeom prst="rect">
            <a:avLst/>
          </a:prstGeom>
          <a:noFill/>
          <a:ln>
            <a:noFill/>
          </a:ln>
        </p:spPr>
      </p:pic>
      <p:sp>
        <p:nvSpPr>
          <p:cNvPr id="230" name="Google Shape;230;p22"/>
          <p:cNvSpPr txBox="1"/>
          <p:nvPr/>
        </p:nvSpPr>
        <p:spPr>
          <a:xfrm>
            <a:off x="2932938" y="3543550"/>
            <a:ext cx="966600" cy="28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Zilla Slab Light"/>
                <a:ea typeface="Zilla Slab Light"/>
                <a:cs typeface="Zilla Slab Light"/>
                <a:sym typeface="Zilla Slab Light"/>
              </a:rPr>
              <a:t>Handler 1</a:t>
            </a:r>
            <a:endParaRPr>
              <a:latin typeface="Zilla Slab Light"/>
              <a:ea typeface="Zilla Slab Light"/>
              <a:cs typeface="Zilla Slab Light"/>
              <a:sym typeface="Zilla Slab Light"/>
            </a:endParaRPr>
          </a:p>
        </p:txBody>
      </p:sp>
      <p:sp>
        <p:nvSpPr>
          <p:cNvPr id="231" name="Google Shape;231;p22"/>
          <p:cNvSpPr txBox="1"/>
          <p:nvPr/>
        </p:nvSpPr>
        <p:spPr>
          <a:xfrm>
            <a:off x="4746600" y="3605875"/>
            <a:ext cx="966600" cy="28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Zilla Slab Light"/>
                <a:ea typeface="Zilla Slab Light"/>
                <a:cs typeface="Zilla Slab Light"/>
                <a:sym typeface="Zilla Slab Light"/>
              </a:rPr>
              <a:t>Handler 2</a:t>
            </a:r>
            <a:endParaRPr>
              <a:latin typeface="Zilla Slab Light"/>
              <a:ea typeface="Zilla Slab Light"/>
              <a:cs typeface="Zilla Slab Light"/>
              <a:sym typeface="Zilla Slab Light"/>
            </a:endParaRPr>
          </a:p>
        </p:txBody>
      </p:sp>
      <p:sp>
        <p:nvSpPr>
          <p:cNvPr id="232" name="Google Shape;232;p22"/>
          <p:cNvSpPr txBox="1"/>
          <p:nvPr/>
        </p:nvSpPr>
        <p:spPr>
          <a:xfrm>
            <a:off x="6560238" y="3618875"/>
            <a:ext cx="966600" cy="281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Zilla Slab Light"/>
                <a:ea typeface="Zilla Slab Light"/>
                <a:cs typeface="Zilla Slab Light"/>
                <a:sym typeface="Zilla Slab Light"/>
              </a:rPr>
              <a:t>Handler 3</a:t>
            </a:r>
            <a:endParaRPr>
              <a:latin typeface="Zilla Slab Light"/>
              <a:ea typeface="Zilla Slab Light"/>
              <a:cs typeface="Zilla Slab Light"/>
              <a:sym typeface="Zilla Slab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noFill/>
      </p:bgPr>
    </p:bg>
    <p:spTree>
      <p:nvGrpSpPr>
        <p:cNvPr id="236" name="Shape 236"/>
        <p:cNvGrpSpPr/>
        <p:nvPr/>
      </p:nvGrpSpPr>
      <p:grpSpPr>
        <a:xfrm>
          <a:off x="0" y="0"/>
          <a:ext cx="0" cy="0"/>
          <a:chOff x="0" y="0"/>
          <a:chExt cx="0" cy="0"/>
        </a:xfrm>
      </p:grpSpPr>
      <p:sp>
        <p:nvSpPr>
          <p:cNvPr id="237" name="Google Shape;237;p23"/>
          <p:cNvSpPr/>
          <p:nvPr/>
        </p:nvSpPr>
        <p:spPr>
          <a:xfrm>
            <a:off x="79950" y="1147225"/>
            <a:ext cx="8984100" cy="37710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23"/>
          <p:cNvSpPr txBox="1"/>
          <p:nvPr>
            <p:ph idx="12" type="sldNum"/>
          </p:nvPr>
        </p:nvSpPr>
        <p:spPr>
          <a:xfrm>
            <a:off x="4099450" y="0"/>
            <a:ext cx="548700" cy="537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s"/>
              <a:t>3</a:t>
            </a:r>
            <a:endParaRPr/>
          </a:p>
        </p:txBody>
      </p:sp>
      <p:sp>
        <p:nvSpPr>
          <p:cNvPr id="239" name="Google Shape;239;p23"/>
          <p:cNvSpPr txBox="1"/>
          <p:nvPr/>
        </p:nvSpPr>
        <p:spPr>
          <a:xfrm>
            <a:off x="2242450" y="537300"/>
            <a:ext cx="4262700" cy="732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s" sz="3600">
                <a:solidFill>
                  <a:srgbClr val="666666"/>
                </a:solidFill>
                <a:highlight>
                  <a:srgbClr val="FFFFFF"/>
                </a:highlight>
                <a:latin typeface="Josefin Sans"/>
                <a:ea typeface="Josefin Sans"/>
                <a:cs typeface="Josefin Sans"/>
                <a:sym typeface="Josefin Sans"/>
              </a:rPr>
              <a:t>Real world case</a:t>
            </a:r>
            <a:endParaRPr>
              <a:highlight>
                <a:srgbClr val="FFFFFF"/>
              </a:highlight>
              <a:latin typeface="Zilla Slab Light"/>
              <a:ea typeface="Zilla Slab Light"/>
              <a:cs typeface="Zilla Slab Light"/>
              <a:sym typeface="Zilla Slab Light"/>
            </a:endParaRPr>
          </a:p>
        </p:txBody>
      </p:sp>
      <p:cxnSp>
        <p:nvCxnSpPr>
          <p:cNvPr id="240" name="Google Shape;240;p23"/>
          <p:cNvCxnSpPr>
            <a:stCxn id="241" idx="3"/>
            <a:endCxn id="242" idx="1"/>
          </p:cNvCxnSpPr>
          <p:nvPr/>
        </p:nvCxnSpPr>
        <p:spPr>
          <a:xfrm>
            <a:off x="3729613" y="3172473"/>
            <a:ext cx="937200" cy="0"/>
          </a:xfrm>
          <a:prstGeom prst="straightConnector1">
            <a:avLst/>
          </a:prstGeom>
          <a:noFill/>
          <a:ln cap="flat" cmpd="sng" w="9525">
            <a:solidFill>
              <a:srgbClr val="828CFB"/>
            </a:solidFill>
            <a:prstDash val="dot"/>
            <a:round/>
            <a:headEnd len="med" w="med" type="none"/>
            <a:tailEnd len="med" w="med" type="triangle"/>
          </a:ln>
        </p:spPr>
      </p:cxnSp>
      <p:cxnSp>
        <p:nvCxnSpPr>
          <p:cNvPr id="243" name="Google Shape;243;p23"/>
          <p:cNvCxnSpPr>
            <a:stCxn id="242" idx="3"/>
            <a:endCxn id="244" idx="1"/>
          </p:cNvCxnSpPr>
          <p:nvPr/>
        </p:nvCxnSpPr>
        <p:spPr>
          <a:xfrm>
            <a:off x="5932534" y="3172473"/>
            <a:ext cx="853500" cy="0"/>
          </a:xfrm>
          <a:prstGeom prst="straightConnector1">
            <a:avLst/>
          </a:prstGeom>
          <a:noFill/>
          <a:ln cap="flat" cmpd="sng" w="9525">
            <a:solidFill>
              <a:srgbClr val="828CFB"/>
            </a:solidFill>
            <a:prstDash val="dot"/>
            <a:round/>
            <a:headEnd len="med" w="med" type="none"/>
            <a:tailEnd len="med" w="med" type="triangle"/>
          </a:ln>
        </p:spPr>
      </p:cxnSp>
      <p:cxnSp>
        <p:nvCxnSpPr>
          <p:cNvPr id="245" name="Google Shape;245;p23"/>
          <p:cNvCxnSpPr/>
          <p:nvPr/>
        </p:nvCxnSpPr>
        <p:spPr>
          <a:xfrm>
            <a:off x="8127900" y="3161484"/>
            <a:ext cx="666000" cy="0"/>
          </a:xfrm>
          <a:prstGeom prst="straightConnector1">
            <a:avLst/>
          </a:prstGeom>
          <a:noFill/>
          <a:ln cap="flat" cmpd="sng" w="9525">
            <a:solidFill>
              <a:srgbClr val="828CFB"/>
            </a:solidFill>
            <a:prstDash val="dot"/>
            <a:round/>
            <a:headEnd len="med" w="med" type="none"/>
            <a:tailEnd len="med" w="med" type="triangle"/>
          </a:ln>
        </p:spPr>
      </p:cxnSp>
      <p:cxnSp>
        <p:nvCxnSpPr>
          <p:cNvPr id="246" name="Google Shape;246;p23"/>
          <p:cNvCxnSpPr>
            <a:stCxn id="247" idx="3"/>
            <a:endCxn id="241" idx="1"/>
          </p:cNvCxnSpPr>
          <p:nvPr/>
        </p:nvCxnSpPr>
        <p:spPr>
          <a:xfrm>
            <a:off x="1597800" y="3172473"/>
            <a:ext cx="866100" cy="0"/>
          </a:xfrm>
          <a:prstGeom prst="straightConnector1">
            <a:avLst/>
          </a:prstGeom>
          <a:noFill/>
          <a:ln cap="flat" cmpd="sng" w="9525">
            <a:solidFill>
              <a:srgbClr val="828CFB"/>
            </a:solidFill>
            <a:prstDash val="dot"/>
            <a:round/>
            <a:headEnd len="med" w="med" type="none"/>
            <a:tailEnd len="med" w="med" type="triangle"/>
          </a:ln>
        </p:spPr>
      </p:cxnSp>
      <p:sp>
        <p:nvSpPr>
          <p:cNvPr id="247" name="Google Shape;247;p23"/>
          <p:cNvSpPr/>
          <p:nvPr/>
        </p:nvSpPr>
        <p:spPr>
          <a:xfrm>
            <a:off x="332100" y="2905623"/>
            <a:ext cx="1265700" cy="533700"/>
          </a:xfrm>
          <a:prstGeom prst="roundRect">
            <a:avLst>
              <a:gd fmla="val 16667" name="adj"/>
            </a:avLst>
          </a:prstGeom>
          <a:noFill/>
          <a:ln cap="flat" cmpd="sng" w="9525">
            <a:solidFill>
              <a:srgbClr val="1913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23"/>
          <p:cNvSpPr/>
          <p:nvPr/>
        </p:nvSpPr>
        <p:spPr>
          <a:xfrm>
            <a:off x="2463913" y="2905623"/>
            <a:ext cx="1265700" cy="533700"/>
          </a:xfrm>
          <a:prstGeom prst="roundRect">
            <a:avLst>
              <a:gd fmla="val 16667" name="adj"/>
            </a:avLst>
          </a:prstGeom>
          <a:noFill/>
          <a:ln cap="flat" cmpd="sng" w="9525">
            <a:solidFill>
              <a:srgbClr val="1913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23"/>
          <p:cNvSpPr/>
          <p:nvPr/>
        </p:nvSpPr>
        <p:spPr>
          <a:xfrm>
            <a:off x="4666834" y="2905623"/>
            <a:ext cx="1265700" cy="533700"/>
          </a:xfrm>
          <a:prstGeom prst="roundRect">
            <a:avLst>
              <a:gd fmla="val 16667" name="adj"/>
            </a:avLst>
          </a:prstGeom>
          <a:noFill/>
          <a:ln cap="flat" cmpd="sng" w="9525">
            <a:solidFill>
              <a:srgbClr val="1913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3"/>
          <p:cNvSpPr/>
          <p:nvPr/>
        </p:nvSpPr>
        <p:spPr>
          <a:xfrm>
            <a:off x="6785953" y="2905623"/>
            <a:ext cx="1265700" cy="533700"/>
          </a:xfrm>
          <a:prstGeom prst="roundRect">
            <a:avLst>
              <a:gd fmla="val 16667" name="adj"/>
            </a:avLst>
          </a:prstGeom>
          <a:noFill/>
          <a:ln cap="flat" cmpd="sng" w="9525">
            <a:solidFill>
              <a:srgbClr val="1913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23"/>
          <p:cNvSpPr txBox="1"/>
          <p:nvPr/>
        </p:nvSpPr>
        <p:spPr>
          <a:xfrm>
            <a:off x="476139" y="2944328"/>
            <a:ext cx="977400" cy="3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434343"/>
                </a:solidFill>
                <a:latin typeface="Zilla Slab Light"/>
                <a:ea typeface="Zilla Slab Light"/>
                <a:cs typeface="Zilla Slab Light"/>
                <a:sym typeface="Zilla Slab Light"/>
              </a:rPr>
              <a:t>Sender</a:t>
            </a:r>
            <a:endParaRPr>
              <a:solidFill>
                <a:srgbClr val="434343"/>
              </a:solidFill>
              <a:latin typeface="Zilla Slab Light"/>
              <a:ea typeface="Zilla Slab Light"/>
              <a:cs typeface="Zilla Slab Light"/>
              <a:sym typeface="Zilla Slab Light"/>
            </a:endParaRPr>
          </a:p>
        </p:txBody>
      </p:sp>
      <p:sp>
        <p:nvSpPr>
          <p:cNvPr id="249" name="Google Shape;249;p23"/>
          <p:cNvSpPr txBox="1"/>
          <p:nvPr/>
        </p:nvSpPr>
        <p:spPr>
          <a:xfrm>
            <a:off x="2535933" y="2944328"/>
            <a:ext cx="1121400" cy="3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434343"/>
                </a:solidFill>
                <a:latin typeface="Zilla Slab Light"/>
                <a:ea typeface="Zilla Slab Light"/>
                <a:cs typeface="Zilla Slab Light"/>
                <a:sym typeface="Zilla Slab Light"/>
              </a:rPr>
              <a:t>Handler 1</a:t>
            </a:r>
            <a:endParaRPr>
              <a:solidFill>
                <a:srgbClr val="434343"/>
              </a:solidFill>
              <a:latin typeface="Zilla Slab Light"/>
              <a:ea typeface="Zilla Slab Light"/>
              <a:cs typeface="Zilla Slab Light"/>
              <a:sym typeface="Zilla Slab Light"/>
            </a:endParaRPr>
          </a:p>
        </p:txBody>
      </p:sp>
      <p:sp>
        <p:nvSpPr>
          <p:cNvPr id="250" name="Google Shape;250;p23"/>
          <p:cNvSpPr txBox="1"/>
          <p:nvPr/>
        </p:nvSpPr>
        <p:spPr>
          <a:xfrm>
            <a:off x="4709301" y="2944328"/>
            <a:ext cx="1168800" cy="3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434343"/>
                </a:solidFill>
                <a:latin typeface="Zilla Slab Light"/>
                <a:ea typeface="Zilla Slab Light"/>
                <a:cs typeface="Zilla Slab Light"/>
                <a:sym typeface="Zilla Slab Light"/>
              </a:rPr>
              <a:t>Handler </a:t>
            </a:r>
            <a:r>
              <a:rPr lang="es">
                <a:solidFill>
                  <a:srgbClr val="434343"/>
                </a:solidFill>
                <a:latin typeface="Zilla Slab Light"/>
                <a:ea typeface="Zilla Slab Light"/>
                <a:cs typeface="Zilla Slab Light"/>
                <a:sym typeface="Zilla Slab Light"/>
              </a:rPr>
              <a:t>2</a:t>
            </a:r>
            <a:endParaRPr>
              <a:solidFill>
                <a:srgbClr val="434343"/>
              </a:solidFill>
              <a:latin typeface="Zilla Slab Light"/>
              <a:ea typeface="Zilla Slab Light"/>
              <a:cs typeface="Zilla Slab Light"/>
              <a:sym typeface="Zilla Slab Light"/>
            </a:endParaRPr>
          </a:p>
        </p:txBody>
      </p:sp>
      <p:sp>
        <p:nvSpPr>
          <p:cNvPr id="251" name="Google Shape;251;p23"/>
          <p:cNvSpPr txBox="1"/>
          <p:nvPr/>
        </p:nvSpPr>
        <p:spPr>
          <a:xfrm>
            <a:off x="6857987" y="2944328"/>
            <a:ext cx="1168800" cy="307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solidFill>
                  <a:srgbClr val="434343"/>
                </a:solidFill>
                <a:latin typeface="Zilla Slab Light"/>
                <a:ea typeface="Zilla Slab Light"/>
                <a:cs typeface="Zilla Slab Light"/>
                <a:sym typeface="Zilla Slab Light"/>
              </a:rPr>
              <a:t>Handler </a:t>
            </a:r>
            <a:r>
              <a:rPr lang="es">
                <a:solidFill>
                  <a:srgbClr val="434343"/>
                </a:solidFill>
                <a:latin typeface="Zilla Slab Light"/>
                <a:ea typeface="Zilla Slab Light"/>
                <a:cs typeface="Zilla Slab Light"/>
                <a:sym typeface="Zilla Slab Light"/>
              </a:rPr>
              <a:t>3</a:t>
            </a:r>
            <a:endParaRPr>
              <a:solidFill>
                <a:srgbClr val="434343"/>
              </a:solidFill>
              <a:latin typeface="Zilla Slab Light"/>
              <a:ea typeface="Zilla Slab Light"/>
              <a:cs typeface="Zilla Slab Light"/>
              <a:sym typeface="Zilla Slab Light"/>
            </a:endParaRPr>
          </a:p>
        </p:txBody>
      </p:sp>
      <p:grpSp>
        <p:nvGrpSpPr>
          <p:cNvPr id="252" name="Google Shape;252;p23"/>
          <p:cNvGrpSpPr/>
          <p:nvPr/>
        </p:nvGrpSpPr>
        <p:grpSpPr>
          <a:xfrm>
            <a:off x="3230247" y="3499385"/>
            <a:ext cx="795191" cy="713505"/>
            <a:chOff x="6727523" y="488650"/>
            <a:chExt cx="701041" cy="732175"/>
          </a:xfrm>
        </p:grpSpPr>
        <p:sp>
          <p:nvSpPr>
            <p:cNvPr id="253" name="Google Shape;253;p23"/>
            <p:cNvSpPr/>
            <p:nvPr/>
          </p:nvSpPr>
          <p:spPr>
            <a:xfrm>
              <a:off x="6727523" y="488650"/>
              <a:ext cx="390000" cy="438600"/>
            </a:xfrm>
            <a:prstGeom prst="diamond">
              <a:avLst/>
            </a:prstGeom>
            <a:solidFill>
              <a:srgbClr val="C9DAF8"/>
            </a:solidFill>
            <a:ln cap="flat" cmpd="sng" w="9525">
              <a:solidFill>
                <a:srgbClr val="1913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4" name="Google Shape;254;p23"/>
            <p:cNvCxnSpPr/>
            <p:nvPr/>
          </p:nvCxnSpPr>
          <p:spPr>
            <a:xfrm>
              <a:off x="7117765" y="708019"/>
              <a:ext cx="310800" cy="1500"/>
            </a:xfrm>
            <a:prstGeom prst="straightConnector1">
              <a:avLst/>
            </a:prstGeom>
            <a:noFill/>
            <a:ln cap="flat" cmpd="sng" w="9525">
              <a:solidFill>
                <a:srgbClr val="1913A6"/>
              </a:solidFill>
              <a:prstDash val="dot"/>
              <a:round/>
              <a:headEnd len="med" w="med" type="none"/>
              <a:tailEnd len="med" w="med" type="triangle"/>
            </a:ln>
          </p:spPr>
        </p:cxnSp>
        <p:cxnSp>
          <p:nvCxnSpPr>
            <p:cNvPr id="255" name="Google Shape;255;p23"/>
            <p:cNvCxnSpPr/>
            <p:nvPr/>
          </p:nvCxnSpPr>
          <p:spPr>
            <a:xfrm flipH="1">
              <a:off x="6919782" y="933125"/>
              <a:ext cx="900" cy="287700"/>
            </a:xfrm>
            <a:prstGeom prst="straightConnector1">
              <a:avLst/>
            </a:prstGeom>
            <a:noFill/>
            <a:ln cap="flat" cmpd="sng" w="9525">
              <a:solidFill>
                <a:srgbClr val="1913A6"/>
              </a:solidFill>
              <a:prstDash val="dot"/>
              <a:round/>
              <a:headEnd len="med" w="med" type="none"/>
              <a:tailEnd len="med" w="med" type="triangle"/>
            </a:ln>
          </p:spPr>
        </p:cxnSp>
      </p:grpSp>
      <p:grpSp>
        <p:nvGrpSpPr>
          <p:cNvPr id="256" name="Google Shape;256;p23"/>
          <p:cNvGrpSpPr/>
          <p:nvPr/>
        </p:nvGrpSpPr>
        <p:grpSpPr>
          <a:xfrm>
            <a:off x="5408109" y="3499385"/>
            <a:ext cx="795191" cy="713505"/>
            <a:chOff x="6727523" y="488650"/>
            <a:chExt cx="701041" cy="732175"/>
          </a:xfrm>
        </p:grpSpPr>
        <p:sp>
          <p:nvSpPr>
            <p:cNvPr id="257" name="Google Shape;257;p23"/>
            <p:cNvSpPr/>
            <p:nvPr/>
          </p:nvSpPr>
          <p:spPr>
            <a:xfrm>
              <a:off x="6727523" y="488650"/>
              <a:ext cx="390000" cy="438600"/>
            </a:xfrm>
            <a:prstGeom prst="diamond">
              <a:avLst/>
            </a:prstGeom>
            <a:solidFill>
              <a:srgbClr val="C9DAF8"/>
            </a:solidFill>
            <a:ln cap="flat" cmpd="sng" w="9525">
              <a:solidFill>
                <a:srgbClr val="1913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8" name="Google Shape;258;p23"/>
            <p:cNvCxnSpPr/>
            <p:nvPr/>
          </p:nvCxnSpPr>
          <p:spPr>
            <a:xfrm>
              <a:off x="7117765" y="708019"/>
              <a:ext cx="310800" cy="1500"/>
            </a:xfrm>
            <a:prstGeom prst="straightConnector1">
              <a:avLst/>
            </a:prstGeom>
            <a:noFill/>
            <a:ln cap="flat" cmpd="sng" w="9525">
              <a:solidFill>
                <a:srgbClr val="1913A6"/>
              </a:solidFill>
              <a:prstDash val="dot"/>
              <a:round/>
              <a:headEnd len="med" w="med" type="none"/>
              <a:tailEnd len="med" w="med" type="triangle"/>
            </a:ln>
          </p:spPr>
        </p:cxnSp>
        <p:cxnSp>
          <p:nvCxnSpPr>
            <p:cNvPr id="259" name="Google Shape;259;p23"/>
            <p:cNvCxnSpPr/>
            <p:nvPr/>
          </p:nvCxnSpPr>
          <p:spPr>
            <a:xfrm flipH="1">
              <a:off x="6919782" y="933125"/>
              <a:ext cx="900" cy="287700"/>
            </a:xfrm>
            <a:prstGeom prst="straightConnector1">
              <a:avLst/>
            </a:prstGeom>
            <a:noFill/>
            <a:ln cap="flat" cmpd="sng" w="9525">
              <a:solidFill>
                <a:srgbClr val="1913A6"/>
              </a:solidFill>
              <a:prstDash val="dot"/>
              <a:round/>
              <a:headEnd len="med" w="med" type="none"/>
              <a:tailEnd len="med" w="med" type="triangle"/>
            </a:ln>
          </p:spPr>
        </p:cxnSp>
      </p:grpSp>
      <p:grpSp>
        <p:nvGrpSpPr>
          <p:cNvPr id="260" name="Google Shape;260;p23"/>
          <p:cNvGrpSpPr/>
          <p:nvPr/>
        </p:nvGrpSpPr>
        <p:grpSpPr>
          <a:xfrm>
            <a:off x="7585972" y="3544192"/>
            <a:ext cx="795191" cy="713505"/>
            <a:chOff x="6727523" y="488650"/>
            <a:chExt cx="701041" cy="732175"/>
          </a:xfrm>
        </p:grpSpPr>
        <p:sp>
          <p:nvSpPr>
            <p:cNvPr id="261" name="Google Shape;261;p23"/>
            <p:cNvSpPr/>
            <p:nvPr/>
          </p:nvSpPr>
          <p:spPr>
            <a:xfrm>
              <a:off x="6727523" y="488650"/>
              <a:ext cx="390000" cy="438600"/>
            </a:xfrm>
            <a:prstGeom prst="diamond">
              <a:avLst/>
            </a:prstGeom>
            <a:solidFill>
              <a:srgbClr val="C9DAF8"/>
            </a:solidFill>
            <a:ln cap="flat" cmpd="sng" w="9525">
              <a:solidFill>
                <a:srgbClr val="1913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62" name="Google Shape;262;p23"/>
            <p:cNvCxnSpPr/>
            <p:nvPr/>
          </p:nvCxnSpPr>
          <p:spPr>
            <a:xfrm>
              <a:off x="7117765" y="708019"/>
              <a:ext cx="310800" cy="1500"/>
            </a:xfrm>
            <a:prstGeom prst="straightConnector1">
              <a:avLst/>
            </a:prstGeom>
            <a:noFill/>
            <a:ln cap="flat" cmpd="sng" w="9525">
              <a:solidFill>
                <a:srgbClr val="1913A6"/>
              </a:solidFill>
              <a:prstDash val="dot"/>
              <a:round/>
              <a:headEnd len="med" w="med" type="none"/>
              <a:tailEnd len="med" w="med" type="triangle"/>
            </a:ln>
          </p:spPr>
        </p:cxnSp>
        <p:cxnSp>
          <p:nvCxnSpPr>
            <p:cNvPr id="263" name="Google Shape;263;p23"/>
            <p:cNvCxnSpPr/>
            <p:nvPr/>
          </p:nvCxnSpPr>
          <p:spPr>
            <a:xfrm flipH="1">
              <a:off x="6919782" y="933125"/>
              <a:ext cx="900" cy="287700"/>
            </a:xfrm>
            <a:prstGeom prst="straightConnector1">
              <a:avLst/>
            </a:prstGeom>
            <a:noFill/>
            <a:ln cap="flat" cmpd="sng" w="9525">
              <a:solidFill>
                <a:srgbClr val="1913A6"/>
              </a:solidFill>
              <a:prstDash val="dot"/>
              <a:round/>
              <a:headEnd len="med" w="med" type="none"/>
              <a:tailEnd len="med" w="med" type="triangle"/>
            </a:ln>
          </p:spPr>
        </p:cxnSp>
      </p:grpSp>
      <p:pic>
        <p:nvPicPr>
          <p:cNvPr id="264" name="Google Shape;264;p23"/>
          <p:cNvPicPr preferRelativeResize="0"/>
          <p:nvPr/>
        </p:nvPicPr>
        <p:blipFill rotWithShape="1">
          <a:blip r:embed="rId3">
            <a:alphaModFix/>
          </a:blip>
          <a:srcRect b="0" l="50280" r="0" t="67057"/>
          <a:stretch/>
        </p:blipFill>
        <p:spPr>
          <a:xfrm>
            <a:off x="2507064" y="2311409"/>
            <a:ext cx="1208776" cy="500669"/>
          </a:xfrm>
          <a:prstGeom prst="rect">
            <a:avLst/>
          </a:prstGeom>
          <a:noFill/>
          <a:ln>
            <a:noFill/>
          </a:ln>
        </p:spPr>
      </p:pic>
      <p:pic>
        <p:nvPicPr>
          <p:cNvPr id="265" name="Google Shape;265;p23"/>
          <p:cNvPicPr preferRelativeResize="0"/>
          <p:nvPr/>
        </p:nvPicPr>
        <p:blipFill rotWithShape="1">
          <a:blip r:embed="rId4">
            <a:alphaModFix/>
          </a:blip>
          <a:srcRect b="0" l="0" r="50179" t="67195"/>
          <a:stretch/>
        </p:blipFill>
        <p:spPr>
          <a:xfrm>
            <a:off x="4623356" y="2294802"/>
            <a:ext cx="1297060" cy="533886"/>
          </a:xfrm>
          <a:prstGeom prst="rect">
            <a:avLst/>
          </a:prstGeom>
          <a:noFill/>
          <a:ln>
            <a:noFill/>
          </a:ln>
        </p:spPr>
      </p:pic>
      <p:pic>
        <p:nvPicPr>
          <p:cNvPr id="266" name="Google Shape;266;p23"/>
          <p:cNvPicPr preferRelativeResize="0"/>
          <p:nvPr/>
        </p:nvPicPr>
        <p:blipFill rotWithShape="1">
          <a:blip r:embed="rId5">
            <a:alphaModFix/>
          </a:blip>
          <a:srcRect b="34298" l="50504" r="0" t="33280"/>
          <a:stretch/>
        </p:blipFill>
        <p:spPr>
          <a:xfrm>
            <a:off x="6765128" y="2265390"/>
            <a:ext cx="1307356" cy="535357"/>
          </a:xfrm>
          <a:prstGeom prst="rect">
            <a:avLst/>
          </a:prstGeom>
          <a:noFill/>
          <a:ln>
            <a:noFill/>
          </a:ln>
        </p:spPr>
      </p:pic>
      <p:pic>
        <p:nvPicPr>
          <p:cNvPr id="267" name="Google Shape;267;p23"/>
          <p:cNvPicPr preferRelativeResize="0"/>
          <p:nvPr/>
        </p:nvPicPr>
        <p:blipFill rotWithShape="1">
          <a:blip r:embed="rId6">
            <a:alphaModFix/>
          </a:blip>
          <a:srcRect b="10049" l="9854" r="11436" t="10446"/>
          <a:stretch/>
        </p:blipFill>
        <p:spPr>
          <a:xfrm>
            <a:off x="481500" y="1769075"/>
            <a:ext cx="966701" cy="1031686"/>
          </a:xfrm>
          <a:prstGeom prst="rect">
            <a:avLst/>
          </a:prstGeom>
          <a:noFill/>
          <a:ln>
            <a:noFill/>
          </a:ln>
        </p:spPr>
      </p:pic>
      <p:grpSp>
        <p:nvGrpSpPr>
          <p:cNvPr id="268" name="Google Shape;268;p23"/>
          <p:cNvGrpSpPr/>
          <p:nvPr/>
        </p:nvGrpSpPr>
        <p:grpSpPr>
          <a:xfrm>
            <a:off x="1102600" y="3544200"/>
            <a:ext cx="846600" cy="500700"/>
            <a:chOff x="1041650" y="1588075"/>
            <a:chExt cx="846600" cy="500700"/>
          </a:xfrm>
        </p:grpSpPr>
        <p:sp>
          <p:nvSpPr>
            <p:cNvPr id="269" name="Google Shape;269;p23"/>
            <p:cNvSpPr/>
            <p:nvPr/>
          </p:nvSpPr>
          <p:spPr>
            <a:xfrm>
              <a:off x="1041650" y="1588075"/>
              <a:ext cx="846600" cy="500700"/>
            </a:xfrm>
            <a:prstGeom prst="rightArrow">
              <a:avLst>
                <a:gd fmla="val 50000" name="adj1"/>
                <a:gd fmla="val 50000" name="adj2"/>
              </a:avLst>
            </a:prstGeom>
            <a:solidFill>
              <a:srgbClr val="FFFFFF"/>
            </a:solidFill>
            <a:ln cap="flat" cmpd="sng" w="9525">
              <a:solidFill>
                <a:srgbClr val="1913A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23"/>
            <p:cNvSpPr txBox="1"/>
            <p:nvPr/>
          </p:nvSpPr>
          <p:spPr>
            <a:xfrm>
              <a:off x="1041650" y="1631550"/>
              <a:ext cx="846600" cy="22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s">
                  <a:latin typeface="Zilla Slab Light"/>
                  <a:ea typeface="Zilla Slab Light"/>
                  <a:cs typeface="Zilla Slab Light"/>
                  <a:sym typeface="Zilla Slab Light"/>
                </a:rPr>
                <a:t>Request</a:t>
              </a:r>
              <a:endParaRPr>
                <a:latin typeface="Zilla Slab Light"/>
                <a:ea typeface="Zilla Slab Light"/>
                <a:cs typeface="Zilla Slab Light"/>
                <a:sym typeface="Zilla Slab Light"/>
              </a:endParaRPr>
            </a:p>
          </p:txBody>
        </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Weekly Meeting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